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71" r:id="rId8"/>
    <p:sldId id="261" r:id="rId9"/>
    <p:sldId id="262" r:id="rId10"/>
    <p:sldId id="263" r:id="rId11"/>
    <p:sldId id="272" r:id="rId12"/>
    <p:sldId id="264" r:id="rId13"/>
    <p:sldId id="266" r:id="rId14"/>
    <p:sldId id="267" r:id="rId15"/>
    <p:sldId id="274" r:id="rId16"/>
    <p:sldId id="268" r:id="rId17"/>
    <p:sldId id="275" r:id="rId18"/>
    <p:sldId id="269" r:id="rId19"/>
    <p:sldId id="270" r:id="rId2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1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038C6B-5041-490C-B515-F08DB2172B4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0C54CD-E37A-436B-BC80-7013E287B44F}">
      <dgm:prSet/>
      <dgm:spPr/>
      <dgm:t>
        <a:bodyPr/>
        <a:lstStyle/>
        <a:p>
          <a:r>
            <a:rPr lang="tr-TR"/>
            <a:t>The parts of it:</a:t>
          </a:r>
          <a:endParaRPr lang="en-US"/>
        </a:p>
      </dgm:t>
    </dgm:pt>
    <dgm:pt modelId="{4764E129-E4F5-4DE6-AE82-CE00299FB8A6}" type="parTrans" cxnId="{22D1480D-D7C4-4787-9C7D-9A52EAB41536}">
      <dgm:prSet/>
      <dgm:spPr/>
      <dgm:t>
        <a:bodyPr/>
        <a:lstStyle/>
        <a:p>
          <a:endParaRPr lang="en-US"/>
        </a:p>
      </dgm:t>
    </dgm:pt>
    <dgm:pt modelId="{4A8C6A3C-959A-400D-B9E5-8ED9772EF682}" type="sibTrans" cxnId="{22D1480D-D7C4-4787-9C7D-9A52EAB41536}">
      <dgm:prSet/>
      <dgm:spPr/>
      <dgm:t>
        <a:bodyPr/>
        <a:lstStyle/>
        <a:p>
          <a:endParaRPr lang="en-US"/>
        </a:p>
      </dgm:t>
    </dgm:pt>
    <dgm:pt modelId="{CB11BC99-D0DF-4872-8C09-DD140446CB81}">
      <dgm:prSet/>
      <dgm:spPr/>
      <dgm:t>
        <a:bodyPr/>
        <a:lstStyle/>
        <a:p>
          <a:r>
            <a:rPr lang="tr-TR" dirty="0"/>
            <a:t>* Two </a:t>
          </a:r>
          <a:r>
            <a:rPr lang="tr-TR" dirty="0" err="1"/>
            <a:t>resistors</a:t>
          </a:r>
          <a:r>
            <a:rPr lang="tr-TR" dirty="0"/>
            <a:t>, 10k ohm</a:t>
          </a:r>
          <a:endParaRPr lang="en-US" dirty="0"/>
        </a:p>
      </dgm:t>
    </dgm:pt>
    <dgm:pt modelId="{49B48871-D53A-46E0-9E2F-C5053FB357B5}" type="parTrans" cxnId="{3C75D185-6227-4709-875F-D01DDA825202}">
      <dgm:prSet/>
      <dgm:spPr/>
      <dgm:t>
        <a:bodyPr/>
        <a:lstStyle/>
        <a:p>
          <a:endParaRPr lang="en-US"/>
        </a:p>
      </dgm:t>
    </dgm:pt>
    <dgm:pt modelId="{2B88ECB6-5CD7-4039-B87B-913EEDE49D9F}" type="sibTrans" cxnId="{3C75D185-6227-4709-875F-D01DDA825202}">
      <dgm:prSet/>
      <dgm:spPr/>
      <dgm:t>
        <a:bodyPr/>
        <a:lstStyle/>
        <a:p>
          <a:endParaRPr lang="en-US"/>
        </a:p>
      </dgm:t>
    </dgm:pt>
    <dgm:pt modelId="{2C3125FD-E91C-469E-A958-7AB96C0B47E3}">
      <dgm:prSet/>
      <dgm:spPr/>
      <dgm:t>
        <a:bodyPr/>
        <a:lstStyle/>
        <a:p>
          <a:r>
            <a:rPr lang="tr-TR" dirty="0"/>
            <a:t>* </a:t>
          </a:r>
          <a:r>
            <a:rPr lang="tr-TR" dirty="0" err="1"/>
            <a:t>One</a:t>
          </a:r>
          <a:r>
            <a:rPr lang="tr-TR" dirty="0"/>
            <a:t> </a:t>
          </a:r>
          <a:r>
            <a:rPr lang="tr-TR" dirty="0" err="1"/>
            <a:t>capacitor</a:t>
          </a:r>
          <a:r>
            <a:rPr lang="tr-TR" dirty="0"/>
            <a:t>, 1uF</a:t>
          </a:r>
          <a:endParaRPr lang="en-US" dirty="0"/>
        </a:p>
      </dgm:t>
    </dgm:pt>
    <dgm:pt modelId="{404D58A4-9A88-4603-86DB-FDB2EDA8E394}" type="parTrans" cxnId="{F82AAFB8-171F-4FB4-889F-4D310DA410A9}">
      <dgm:prSet/>
      <dgm:spPr/>
      <dgm:t>
        <a:bodyPr/>
        <a:lstStyle/>
        <a:p>
          <a:endParaRPr lang="en-US"/>
        </a:p>
      </dgm:t>
    </dgm:pt>
    <dgm:pt modelId="{C0DB9009-8C56-4C2F-915A-B4C54673725E}" type="sibTrans" cxnId="{F82AAFB8-171F-4FB4-889F-4D310DA410A9}">
      <dgm:prSet/>
      <dgm:spPr/>
      <dgm:t>
        <a:bodyPr/>
        <a:lstStyle/>
        <a:p>
          <a:endParaRPr lang="en-US"/>
        </a:p>
      </dgm:t>
    </dgm:pt>
    <dgm:pt modelId="{EDC620EA-2820-44E5-84D9-C23C84A4D436}">
      <dgm:prSet/>
      <dgm:spPr/>
      <dgm:t>
        <a:bodyPr/>
        <a:lstStyle/>
        <a:p>
          <a:r>
            <a:rPr lang="tr-TR"/>
            <a:t>* +12V input</a:t>
          </a:r>
          <a:endParaRPr lang="en-US"/>
        </a:p>
      </dgm:t>
    </dgm:pt>
    <dgm:pt modelId="{4CCD981B-3E84-4D10-A839-193D72911B85}" type="parTrans" cxnId="{DA0312A0-7105-4863-8A12-60EDD7F0721B}">
      <dgm:prSet/>
      <dgm:spPr/>
      <dgm:t>
        <a:bodyPr/>
        <a:lstStyle/>
        <a:p>
          <a:endParaRPr lang="en-US"/>
        </a:p>
      </dgm:t>
    </dgm:pt>
    <dgm:pt modelId="{8EAD1FCC-6D67-472C-A8F9-6506D2F4890B}" type="sibTrans" cxnId="{DA0312A0-7105-4863-8A12-60EDD7F0721B}">
      <dgm:prSet/>
      <dgm:spPr/>
      <dgm:t>
        <a:bodyPr/>
        <a:lstStyle/>
        <a:p>
          <a:endParaRPr lang="en-US"/>
        </a:p>
      </dgm:t>
    </dgm:pt>
    <dgm:pt modelId="{308A79E7-CD77-4160-9995-48F5A6AFBEF7}">
      <dgm:prSet/>
      <dgm:spPr/>
      <dgm:t>
        <a:bodyPr/>
        <a:lstStyle/>
        <a:p>
          <a:r>
            <a:rPr lang="tr-TR"/>
            <a:t>* Ground</a:t>
          </a:r>
          <a:endParaRPr lang="en-US"/>
        </a:p>
      </dgm:t>
    </dgm:pt>
    <dgm:pt modelId="{DBD33C2F-7483-4703-8CA2-01EA159AF592}" type="parTrans" cxnId="{C564F620-D4A2-46E7-89C3-FC5000F9ACD5}">
      <dgm:prSet/>
      <dgm:spPr/>
      <dgm:t>
        <a:bodyPr/>
        <a:lstStyle/>
        <a:p>
          <a:endParaRPr lang="en-US"/>
        </a:p>
      </dgm:t>
    </dgm:pt>
    <dgm:pt modelId="{AD53E233-BBDC-4C5C-9896-E466937882AC}" type="sibTrans" cxnId="{C564F620-D4A2-46E7-89C3-FC5000F9ACD5}">
      <dgm:prSet/>
      <dgm:spPr/>
      <dgm:t>
        <a:bodyPr/>
        <a:lstStyle/>
        <a:p>
          <a:endParaRPr lang="en-US"/>
        </a:p>
      </dgm:t>
    </dgm:pt>
    <dgm:pt modelId="{C667D9F9-B888-4845-A1DD-F7C615770E42}" type="pres">
      <dgm:prSet presAssocID="{2E038C6B-5041-490C-B515-F08DB2172B4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F6E5AD3-1313-473C-AB08-382CF1A43FBC}" type="pres">
      <dgm:prSet presAssocID="{0D0C54CD-E37A-436B-BC80-7013E287B44F}" presName="hierRoot1" presStyleCnt="0"/>
      <dgm:spPr/>
    </dgm:pt>
    <dgm:pt modelId="{7DCECB9C-5225-45C0-BE8C-FFF1AF858461}" type="pres">
      <dgm:prSet presAssocID="{0D0C54CD-E37A-436B-BC80-7013E287B44F}" presName="composite" presStyleCnt="0"/>
      <dgm:spPr/>
    </dgm:pt>
    <dgm:pt modelId="{E85CA98C-34E2-40DD-BA0B-026B02CE4BFF}" type="pres">
      <dgm:prSet presAssocID="{0D0C54CD-E37A-436B-BC80-7013E287B44F}" presName="background" presStyleLbl="node0" presStyleIdx="0" presStyleCnt="5"/>
      <dgm:spPr/>
    </dgm:pt>
    <dgm:pt modelId="{318F2BED-3712-4C40-80A0-2924D97CB77A}" type="pres">
      <dgm:prSet presAssocID="{0D0C54CD-E37A-436B-BC80-7013E287B44F}" presName="text" presStyleLbl="fgAcc0" presStyleIdx="0" presStyleCnt="5">
        <dgm:presLayoutVars>
          <dgm:chPref val="3"/>
        </dgm:presLayoutVars>
      </dgm:prSet>
      <dgm:spPr/>
    </dgm:pt>
    <dgm:pt modelId="{5178C4C1-0337-4639-873D-29B3D778BED9}" type="pres">
      <dgm:prSet presAssocID="{0D0C54CD-E37A-436B-BC80-7013E287B44F}" presName="hierChild2" presStyleCnt="0"/>
      <dgm:spPr/>
    </dgm:pt>
    <dgm:pt modelId="{609CFABD-9BB2-4A8A-817A-C4E7163E719C}" type="pres">
      <dgm:prSet presAssocID="{CB11BC99-D0DF-4872-8C09-DD140446CB81}" presName="hierRoot1" presStyleCnt="0"/>
      <dgm:spPr/>
    </dgm:pt>
    <dgm:pt modelId="{45F60FB1-3546-4F5D-BC15-E287F575CDFE}" type="pres">
      <dgm:prSet presAssocID="{CB11BC99-D0DF-4872-8C09-DD140446CB81}" presName="composite" presStyleCnt="0"/>
      <dgm:spPr/>
    </dgm:pt>
    <dgm:pt modelId="{068C4F48-FFCC-4647-9196-7E63D6E8D6CB}" type="pres">
      <dgm:prSet presAssocID="{CB11BC99-D0DF-4872-8C09-DD140446CB81}" presName="background" presStyleLbl="node0" presStyleIdx="1" presStyleCnt="5"/>
      <dgm:spPr/>
    </dgm:pt>
    <dgm:pt modelId="{813E2A16-E0A1-47FC-8B10-5F927F0C02B9}" type="pres">
      <dgm:prSet presAssocID="{CB11BC99-D0DF-4872-8C09-DD140446CB81}" presName="text" presStyleLbl="fgAcc0" presStyleIdx="1" presStyleCnt="5">
        <dgm:presLayoutVars>
          <dgm:chPref val="3"/>
        </dgm:presLayoutVars>
      </dgm:prSet>
      <dgm:spPr/>
    </dgm:pt>
    <dgm:pt modelId="{8FF3507A-B637-4CC1-AD3A-F2504C2B91E9}" type="pres">
      <dgm:prSet presAssocID="{CB11BC99-D0DF-4872-8C09-DD140446CB81}" presName="hierChild2" presStyleCnt="0"/>
      <dgm:spPr/>
    </dgm:pt>
    <dgm:pt modelId="{D0E88D72-900D-4453-91DA-7F57F278B6C9}" type="pres">
      <dgm:prSet presAssocID="{2C3125FD-E91C-469E-A958-7AB96C0B47E3}" presName="hierRoot1" presStyleCnt="0"/>
      <dgm:spPr/>
    </dgm:pt>
    <dgm:pt modelId="{014C4057-D330-4B13-871D-3C5CE4EDC5F6}" type="pres">
      <dgm:prSet presAssocID="{2C3125FD-E91C-469E-A958-7AB96C0B47E3}" presName="composite" presStyleCnt="0"/>
      <dgm:spPr/>
    </dgm:pt>
    <dgm:pt modelId="{3FCAE5EC-A346-44EC-BB2D-0DF06EE4BD7D}" type="pres">
      <dgm:prSet presAssocID="{2C3125FD-E91C-469E-A958-7AB96C0B47E3}" presName="background" presStyleLbl="node0" presStyleIdx="2" presStyleCnt="5"/>
      <dgm:spPr/>
    </dgm:pt>
    <dgm:pt modelId="{FFFABBF1-79C3-4167-B5E1-CF156942DA5F}" type="pres">
      <dgm:prSet presAssocID="{2C3125FD-E91C-469E-A958-7AB96C0B47E3}" presName="text" presStyleLbl="fgAcc0" presStyleIdx="2" presStyleCnt="5">
        <dgm:presLayoutVars>
          <dgm:chPref val="3"/>
        </dgm:presLayoutVars>
      </dgm:prSet>
      <dgm:spPr/>
    </dgm:pt>
    <dgm:pt modelId="{2F6B6839-E1F0-4080-BC73-C12880FE9B33}" type="pres">
      <dgm:prSet presAssocID="{2C3125FD-E91C-469E-A958-7AB96C0B47E3}" presName="hierChild2" presStyleCnt="0"/>
      <dgm:spPr/>
    </dgm:pt>
    <dgm:pt modelId="{276603C9-B9E0-4B66-BF99-DD8FE78AC64E}" type="pres">
      <dgm:prSet presAssocID="{EDC620EA-2820-44E5-84D9-C23C84A4D436}" presName="hierRoot1" presStyleCnt="0"/>
      <dgm:spPr/>
    </dgm:pt>
    <dgm:pt modelId="{38CA98B7-3095-4AA2-B8C7-8BE6CEAC9B0F}" type="pres">
      <dgm:prSet presAssocID="{EDC620EA-2820-44E5-84D9-C23C84A4D436}" presName="composite" presStyleCnt="0"/>
      <dgm:spPr/>
    </dgm:pt>
    <dgm:pt modelId="{73227CDE-74C7-4D9B-B4A2-807082F5E49C}" type="pres">
      <dgm:prSet presAssocID="{EDC620EA-2820-44E5-84D9-C23C84A4D436}" presName="background" presStyleLbl="node0" presStyleIdx="3" presStyleCnt="5"/>
      <dgm:spPr/>
    </dgm:pt>
    <dgm:pt modelId="{D6B5A5E6-ABF6-4B1E-92DC-5BDCC0ED04BA}" type="pres">
      <dgm:prSet presAssocID="{EDC620EA-2820-44E5-84D9-C23C84A4D436}" presName="text" presStyleLbl="fgAcc0" presStyleIdx="3" presStyleCnt="5">
        <dgm:presLayoutVars>
          <dgm:chPref val="3"/>
        </dgm:presLayoutVars>
      </dgm:prSet>
      <dgm:spPr/>
    </dgm:pt>
    <dgm:pt modelId="{B7F0D31E-E13C-4B16-95C4-46B533640BB2}" type="pres">
      <dgm:prSet presAssocID="{EDC620EA-2820-44E5-84D9-C23C84A4D436}" presName="hierChild2" presStyleCnt="0"/>
      <dgm:spPr/>
    </dgm:pt>
    <dgm:pt modelId="{013FE062-29FE-4334-94ED-FEA927710AB1}" type="pres">
      <dgm:prSet presAssocID="{308A79E7-CD77-4160-9995-48F5A6AFBEF7}" presName="hierRoot1" presStyleCnt="0"/>
      <dgm:spPr/>
    </dgm:pt>
    <dgm:pt modelId="{708A07D2-2821-475D-A68E-7EC323079CC9}" type="pres">
      <dgm:prSet presAssocID="{308A79E7-CD77-4160-9995-48F5A6AFBEF7}" presName="composite" presStyleCnt="0"/>
      <dgm:spPr/>
    </dgm:pt>
    <dgm:pt modelId="{766A7ECB-2E93-4F83-9D02-0AE7CDEA856F}" type="pres">
      <dgm:prSet presAssocID="{308A79E7-CD77-4160-9995-48F5A6AFBEF7}" presName="background" presStyleLbl="node0" presStyleIdx="4" presStyleCnt="5"/>
      <dgm:spPr/>
    </dgm:pt>
    <dgm:pt modelId="{03D1705E-CC23-4D56-A91A-E6148BDB5C14}" type="pres">
      <dgm:prSet presAssocID="{308A79E7-CD77-4160-9995-48F5A6AFBEF7}" presName="text" presStyleLbl="fgAcc0" presStyleIdx="4" presStyleCnt="5">
        <dgm:presLayoutVars>
          <dgm:chPref val="3"/>
        </dgm:presLayoutVars>
      </dgm:prSet>
      <dgm:spPr/>
    </dgm:pt>
    <dgm:pt modelId="{7FB5D246-50A6-463C-A48C-E0DA50C5F97D}" type="pres">
      <dgm:prSet presAssocID="{308A79E7-CD77-4160-9995-48F5A6AFBEF7}" presName="hierChild2" presStyleCnt="0"/>
      <dgm:spPr/>
    </dgm:pt>
  </dgm:ptLst>
  <dgm:cxnLst>
    <dgm:cxn modelId="{22D1480D-D7C4-4787-9C7D-9A52EAB41536}" srcId="{2E038C6B-5041-490C-B515-F08DB2172B4E}" destId="{0D0C54CD-E37A-436B-BC80-7013E287B44F}" srcOrd="0" destOrd="0" parTransId="{4764E129-E4F5-4DE6-AE82-CE00299FB8A6}" sibTransId="{4A8C6A3C-959A-400D-B9E5-8ED9772EF682}"/>
    <dgm:cxn modelId="{C564F620-D4A2-46E7-89C3-FC5000F9ACD5}" srcId="{2E038C6B-5041-490C-B515-F08DB2172B4E}" destId="{308A79E7-CD77-4160-9995-48F5A6AFBEF7}" srcOrd="4" destOrd="0" parTransId="{DBD33C2F-7483-4703-8CA2-01EA159AF592}" sibTransId="{AD53E233-BBDC-4C5C-9896-E466937882AC}"/>
    <dgm:cxn modelId="{AD99232F-151F-4377-AF45-45F3D08E5781}" type="presOf" srcId="{EDC620EA-2820-44E5-84D9-C23C84A4D436}" destId="{D6B5A5E6-ABF6-4B1E-92DC-5BDCC0ED04BA}" srcOrd="0" destOrd="0" presId="urn:microsoft.com/office/officeart/2005/8/layout/hierarchy1"/>
    <dgm:cxn modelId="{B8FC8475-DE79-4771-ADEC-02B5EA3F9F19}" type="presOf" srcId="{0D0C54CD-E37A-436B-BC80-7013E287B44F}" destId="{318F2BED-3712-4C40-80A0-2924D97CB77A}" srcOrd="0" destOrd="0" presId="urn:microsoft.com/office/officeart/2005/8/layout/hierarchy1"/>
    <dgm:cxn modelId="{3C75D185-6227-4709-875F-D01DDA825202}" srcId="{2E038C6B-5041-490C-B515-F08DB2172B4E}" destId="{CB11BC99-D0DF-4872-8C09-DD140446CB81}" srcOrd="1" destOrd="0" parTransId="{49B48871-D53A-46E0-9E2F-C5053FB357B5}" sibTransId="{2B88ECB6-5CD7-4039-B87B-913EEDE49D9F}"/>
    <dgm:cxn modelId="{B769F387-891D-44ED-A65F-FB567CFA529F}" type="presOf" srcId="{2E038C6B-5041-490C-B515-F08DB2172B4E}" destId="{C667D9F9-B888-4845-A1DD-F7C615770E42}" srcOrd="0" destOrd="0" presId="urn:microsoft.com/office/officeart/2005/8/layout/hierarchy1"/>
    <dgm:cxn modelId="{2F77D89E-F64A-48C9-B71A-59A8B35ABD26}" type="presOf" srcId="{2C3125FD-E91C-469E-A958-7AB96C0B47E3}" destId="{FFFABBF1-79C3-4167-B5E1-CF156942DA5F}" srcOrd="0" destOrd="0" presId="urn:microsoft.com/office/officeart/2005/8/layout/hierarchy1"/>
    <dgm:cxn modelId="{DA0312A0-7105-4863-8A12-60EDD7F0721B}" srcId="{2E038C6B-5041-490C-B515-F08DB2172B4E}" destId="{EDC620EA-2820-44E5-84D9-C23C84A4D436}" srcOrd="3" destOrd="0" parTransId="{4CCD981B-3E84-4D10-A839-193D72911B85}" sibTransId="{8EAD1FCC-6D67-472C-A8F9-6506D2F4890B}"/>
    <dgm:cxn modelId="{F82AAFB8-171F-4FB4-889F-4D310DA410A9}" srcId="{2E038C6B-5041-490C-B515-F08DB2172B4E}" destId="{2C3125FD-E91C-469E-A958-7AB96C0B47E3}" srcOrd="2" destOrd="0" parTransId="{404D58A4-9A88-4603-86DB-FDB2EDA8E394}" sibTransId="{C0DB9009-8C56-4C2F-915A-B4C54673725E}"/>
    <dgm:cxn modelId="{91702BC5-3F4E-4BD9-80C8-07727AF2D21D}" type="presOf" srcId="{CB11BC99-D0DF-4872-8C09-DD140446CB81}" destId="{813E2A16-E0A1-47FC-8B10-5F927F0C02B9}" srcOrd="0" destOrd="0" presId="urn:microsoft.com/office/officeart/2005/8/layout/hierarchy1"/>
    <dgm:cxn modelId="{6C33C8F9-4668-4288-9861-172A543E3019}" type="presOf" srcId="{308A79E7-CD77-4160-9995-48F5A6AFBEF7}" destId="{03D1705E-CC23-4D56-A91A-E6148BDB5C14}" srcOrd="0" destOrd="0" presId="urn:microsoft.com/office/officeart/2005/8/layout/hierarchy1"/>
    <dgm:cxn modelId="{EA5B6921-CE5C-44F6-9CA5-FE26BC47E510}" type="presParOf" srcId="{C667D9F9-B888-4845-A1DD-F7C615770E42}" destId="{AF6E5AD3-1313-473C-AB08-382CF1A43FBC}" srcOrd="0" destOrd="0" presId="urn:microsoft.com/office/officeart/2005/8/layout/hierarchy1"/>
    <dgm:cxn modelId="{5A84E600-7A0D-4D16-8654-F1048C8B6328}" type="presParOf" srcId="{AF6E5AD3-1313-473C-AB08-382CF1A43FBC}" destId="{7DCECB9C-5225-45C0-BE8C-FFF1AF858461}" srcOrd="0" destOrd="0" presId="urn:microsoft.com/office/officeart/2005/8/layout/hierarchy1"/>
    <dgm:cxn modelId="{D9245B72-B20F-49D0-80C4-CB830D281048}" type="presParOf" srcId="{7DCECB9C-5225-45C0-BE8C-FFF1AF858461}" destId="{E85CA98C-34E2-40DD-BA0B-026B02CE4BFF}" srcOrd="0" destOrd="0" presId="urn:microsoft.com/office/officeart/2005/8/layout/hierarchy1"/>
    <dgm:cxn modelId="{B3DB921D-93B6-4B53-BB08-882AFB87FA4D}" type="presParOf" srcId="{7DCECB9C-5225-45C0-BE8C-FFF1AF858461}" destId="{318F2BED-3712-4C40-80A0-2924D97CB77A}" srcOrd="1" destOrd="0" presId="urn:microsoft.com/office/officeart/2005/8/layout/hierarchy1"/>
    <dgm:cxn modelId="{E0D4D1A8-29B1-4C84-A936-EEE5A123707F}" type="presParOf" srcId="{AF6E5AD3-1313-473C-AB08-382CF1A43FBC}" destId="{5178C4C1-0337-4639-873D-29B3D778BED9}" srcOrd="1" destOrd="0" presId="urn:microsoft.com/office/officeart/2005/8/layout/hierarchy1"/>
    <dgm:cxn modelId="{971FB00E-BDFC-4919-A768-72CA699FA705}" type="presParOf" srcId="{C667D9F9-B888-4845-A1DD-F7C615770E42}" destId="{609CFABD-9BB2-4A8A-817A-C4E7163E719C}" srcOrd="1" destOrd="0" presId="urn:microsoft.com/office/officeart/2005/8/layout/hierarchy1"/>
    <dgm:cxn modelId="{18856716-D31E-4F08-BBA5-2BDC6FB6FC12}" type="presParOf" srcId="{609CFABD-9BB2-4A8A-817A-C4E7163E719C}" destId="{45F60FB1-3546-4F5D-BC15-E287F575CDFE}" srcOrd="0" destOrd="0" presId="urn:microsoft.com/office/officeart/2005/8/layout/hierarchy1"/>
    <dgm:cxn modelId="{BA61B921-CF9D-4B4C-8DBE-3A455EF5464D}" type="presParOf" srcId="{45F60FB1-3546-4F5D-BC15-E287F575CDFE}" destId="{068C4F48-FFCC-4647-9196-7E63D6E8D6CB}" srcOrd="0" destOrd="0" presId="urn:microsoft.com/office/officeart/2005/8/layout/hierarchy1"/>
    <dgm:cxn modelId="{B41A8371-60DE-4B1D-A896-A3F1F6C31A9F}" type="presParOf" srcId="{45F60FB1-3546-4F5D-BC15-E287F575CDFE}" destId="{813E2A16-E0A1-47FC-8B10-5F927F0C02B9}" srcOrd="1" destOrd="0" presId="urn:microsoft.com/office/officeart/2005/8/layout/hierarchy1"/>
    <dgm:cxn modelId="{3194FAB8-CC6E-403B-982D-F9E341B5D58B}" type="presParOf" srcId="{609CFABD-9BB2-4A8A-817A-C4E7163E719C}" destId="{8FF3507A-B637-4CC1-AD3A-F2504C2B91E9}" srcOrd="1" destOrd="0" presId="urn:microsoft.com/office/officeart/2005/8/layout/hierarchy1"/>
    <dgm:cxn modelId="{6E863947-8B38-4C5D-AED3-1408E5BBA60F}" type="presParOf" srcId="{C667D9F9-B888-4845-A1DD-F7C615770E42}" destId="{D0E88D72-900D-4453-91DA-7F57F278B6C9}" srcOrd="2" destOrd="0" presId="urn:microsoft.com/office/officeart/2005/8/layout/hierarchy1"/>
    <dgm:cxn modelId="{388FE4BE-9E12-4C5A-814C-A1A3B251E43C}" type="presParOf" srcId="{D0E88D72-900D-4453-91DA-7F57F278B6C9}" destId="{014C4057-D330-4B13-871D-3C5CE4EDC5F6}" srcOrd="0" destOrd="0" presId="urn:microsoft.com/office/officeart/2005/8/layout/hierarchy1"/>
    <dgm:cxn modelId="{BB2E397E-455B-4109-953F-3AA0F7EFE95E}" type="presParOf" srcId="{014C4057-D330-4B13-871D-3C5CE4EDC5F6}" destId="{3FCAE5EC-A346-44EC-BB2D-0DF06EE4BD7D}" srcOrd="0" destOrd="0" presId="urn:microsoft.com/office/officeart/2005/8/layout/hierarchy1"/>
    <dgm:cxn modelId="{54DBB45C-ED2D-447B-84B1-35737ADF8860}" type="presParOf" srcId="{014C4057-D330-4B13-871D-3C5CE4EDC5F6}" destId="{FFFABBF1-79C3-4167-B5E1-CF156942DA5F}" srcOrd="1" destOrd="0" presId="urn:microsoft.com/office/officeart/2005/8/layout/hierarchy1"/>
    <dgm:cxn modelId="{EAAA4D4C-AC12-42DA-A07B-FEFBB852F21C}" type="presParOf" srcId="{D0E88D72-900D-4453-91DA-7F57F278B6C9}" destId="{2F6B6839-E1F0-4080-BC73-C12880FE9B33}" srcOrd="1" destOrd="0" presId="urn:microsoft.com/office/officeart/2005/8/layout/hierarchy1"/>
    <dgm:cxn modelId="{CD80F019-B0FC-4C75-A409-5CD9FB5C2F97}" type="presParOf" srcId="{C667D9F9-B888-4845-A1DD-F7C615770E42}" destId="{276603C9-B9E0-4B66-BF99-DD8FE78AC64E}" srcOrd="3" destOrd="0" presId="urn:microsoft.com/office/officeart/2005/8/layout/hierarchy1"/>
    <dgm:cxn modelId="{365CD910-BEDA-4BCE-8F00-DD2644E1F1B2}" type="presParOf" srcId="{276603C9-B9E0-4B66-BF99-DD8FE78AC64E}" destId="{38CA98B7-3095-4AA2-B8C7-8BE6CEAC9B0F}" srcOrd="0" destOrd="0" presId="urn:microsoft.com/office/officeart/2005/8/layout/hierarchy1"/>
    <dgm:cxn modelId="{0B8E912A-A8F3-46B6-AD5C-A2E0A06F98F8}" type="presParOf" srcId="{38CA98B7-3095-4AA2-B8C7-8BE6CEAC9B0F}" destId="{73227CDE-74C7-4D9B-B4A2-807082F5E49C}" srcOrd="0" destOrd="0" presId="urn:microsoft.com/office/officeart/2005/8/layout/hierarchy1"/>
    <dgm:cxn modelId="{D5E369EC-378D-4C82-9FA4-2C0671D43284}" type="presParOf" srcId="{38CA98B7-3095-4AA2-B8C7-8BE6CEAC9B0F}" destId="{D6B5A5E6-ABF6-4B1E-92DC-5BDCC0ED04BA}" srcOrd="1" destOrd="0" presId="urn:microsoft.com/office/officeart/2005/8/layout/hierarchy1"/>
    <dgm:cxn modelId="{5C2EDB4B-E820-4598-8576-9D042C8BAA2D}" type="presParOf" srcId="{276603C9-B9E0-4B66-BF99-DD8FE78AC64E}" destId="{B7F0D31E-E13C-4B16-95C4-46B533640BB2}" srcOrd="1" destOrd="0" presId="urn:microsoft.com/office/officeart/2005/8/layout/hierarchy1"/>
    <dgm:cxn modelId="{FA670F00-36E6-46FA-BD68-EECCF23EF332}" type="presParOf" srcId="{C667D9F9-B888-4845-A1DD-F7C615770E42}" destId="{013FE062-29FE-4334-94ED-FEA927710AB1}" srcOrd="4" destOrd="0" presId="urn:microsoft.com/office/officeart/2005/8/layout/hierarchy1"/>
    <dgm:cxn modelId="{DC0E18AB-DD5A-433C-ADDE-4CCD11ABE373}" type="presParOf" srcId="{013FE062-29FE-4334-94ED-FEA927710AB1}" destId="{708A07D2-2821-475D-A68E-7EC323079CC9}" srcOrd="0" destOrd="0" presId="urn:microsoft.com/office/officeart/2005/8/layout/hierarchy1"/>
    <dgm:cxn modelId="{AAA4B347-3179-4C16-8543-4CF95F89A508}" type="presParOf" srcId="{708A07D2-2821-475D-A68E-7EC323079CC9}" destId="{766A7ECB-2E93-4F83-9D02-0AE7CDEA856F}" srcOrd="0" destOrd="0" presId="urn:microsoft.com/office/officeart/2005/8/layout/hierarchy1"/>
    <dgm:cxn modelId="{331C93AA-44FC-4E81-A100-6ECE1DB23268}" type="presParOf" srcId="{708A07D2-2821-475D-A68E-7EC323079CC9}" destId="{03D1705E-CC23-4D56-A91A-E6148BDB5C14}" srcOrd="1" destOrd="0" presId="urn:microsoft.com/office/officeart/2005/8/layout/hierarchy1"/>
    <dgm:cxn modelId="{99172093-14B7-4942-8E58-72A8B088BBC6}" type="presParOf" srcId="{013FE062-29FE-4334-94ED-FEA927710AB1}" destId="{7FB5D246-50A6-463C-A48C-E0DA50C5F97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351DFD-D110-4CFA-B674-2D98399939D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F4CAB0-DF8B-4C8E-BBAC-4EF9B4851A42}">
      <dgm:prSet/>
      <dgm:spPr/>
      <dgm:t>
        <a:bodyPr/>
        <a:lstStyle/>
        <a:p>
          <a:r>
            <a:rPr lang="tr-TR"/>
            <a:t>The parts of it:</a:t>
          </a:r>
          <a:endParaRPr lang="en-US"/>
        </a:p>
      </dgm:t>
    </dgm:pt>
    <dgm:pt modelId="{ACA97AF5-1BA4-4308-9501-CA7C04A304E9}" type="parTrans" cxnId="{CDA0E314-4449-4556-9146-DBD4635A4148}">
      <dgm:prSet/>
      <dgm:spPr/>
      <dgm:t>
        <a:bodyPr/>
        <a:lstStyle/>
        <a:p>
          <a:endParaRPr lang="en-US"/>
        </a:p>
      </dgm:t>
    </dgm:pt>
    <dgm:pt modelId="{5E7E08C5-88A8-404F-99E0-B62BC576535E}" type="sibTrans" cxnId="{CDA0E314-4449-4556-9146-DBD4635A4148}">
      <dgm:prSet/>
      <dgm:spPr/>
      <dgm:t>
        <a:bodyPr/>
        <a:lstStyle/>
        <a:p>
          <a:endParaRPr lang="en-US"/>
        </a:p>
      </dgm:t>
    </dgm:pt>
    <dgm:pt modelId="{C12EEA53-E6B7-4EBD-8AB7-9DB39DD6C10C}">
      <dgm:prSet/>
      <dgm:spPr/>
      <dgm:t>
        <a:bodyPr/>
        <a:lstStyle/>
        <a:p>
          <a:r>
            <a:rPr lang="tr-TR" dirty="0"/>
            <a:t>* Two </a:t>
          </a:r>
          <a:r>
            <a:rPr lang="tr-TR" dirty="0" err="1"/>
            <a:t>resistors</a:t>
          </a:r>
          <a:r>
            <a:rPr lang="tr-TR" dirty="0"/>
            <a:t>, 10k ohm</a:t>
          </a:r>
          <a:endParaRPr lang="en-US" dirty="0"/>
        </a:p>
      </dgm:t>
    </dgm:pt>
    <dgm:pt modelId="{6836FA98-4219-48D4-8C2C-0EBB9F4CBD47}" type="parTrans" cxnId="{E56A09E3-0431-4468-8BDE-BB5C97E48656}">
      <dgm:prSet/>
      <dgm:spPr/>
      <dgm:t>
        <a:bodyPr/>
        <a:lstStyle/>
        <a:p>
          <a:endParaRPr lang="en-US"/>
        </a:p>
      </dgm:t>
    </dgm:pt>
    <dgm:pt modelId="{72161906-B1A4-44EA-933E-FDBEE03937C8}" type="sibTrans" cxnId="{E56A09E3-0431-4468-8BDE-BB5C97E48656}">
      <dgm:prSet/>
      <dgm:spPr/>
      <dgm:t>
        <a:bodyPr/>
        <a:lstStyle/>
        <a:p>
          <a:endParaRPr lang="en-US"/>
        </a:p>
      </dgm:t>
    </dgm:pt>
    <dgm:pt modelId="{03C030CB-CB21-420A-9550-3F1DDED6B508}">
      <dgm:prSet/>
      <dgm:spPr/>
      <dgm:t>
        <a:bodyPr/>
        <a:lstStyle/>
        <a:p>
          <a:r>
            <a:rPr lang="tr-TR"/>
            <a:t>* One LM-741 op-amp</a:t>
          </a:r>
          <a:endParaRPr lang="en-US"/>
        </a:p>
      </dgm:t>
    </dgm:pt>
    <dgm:pt modelId="{900FA9A2-EDDD-4337-ACFB-BCAD72D73ABF}" type="parTrans" cxnId="{ABD3F430-7A2F-4565-84AA-90AD4D020E0A}">
      <dgm:prSet/>
      <dgm:spPr/>
      <dgm:t>
        <a:bodyPr/>
        <a:lstStyle/>
        <a:p>
          <a:endParaRPr lang="en-US"/>
        </a:p>
      </dgm:t>
    </dgm:pt>
    <dgm:pt modelId="{9453DFB6-324A-4355-9249-14F41C3AA0E7}" type="sibTrans" cxnId="{ABD3F430-7A2F-4565-84AA-90AD4D020E0A}">
      <dgm:prSet/>
      <dgm:spPr/>
      <dgm:t>
        <a:bodyPr/>
        <a:lstStyle/>
        <a:p>
          <a:endParaRPr lang="en-US"/>
        </a:p>
      </dgm:t>
    </dgm:pt>
    <dgm:pt modelId="{1F6FCBA1-1B29-40D4-BD4D-028365004BDA}">
      <dgm:prSet/>
      <dgm:spPr/>
      <dgm:t>
        <a:bodyPr/>
        <a:lstStyle/>
        <a:p>
          <a:r>
            <a:rPr lang="tr-TR"/>
            <a:t>* Ground</a:t>
          </a:r>
          <a:endParaRPr lang="en-US"/>
        </a:p>
      </dgm:t>
    </dgm:pt>
    <dgm:pt modelId="{1B58C46F-C260-41D4-B1D7-ED051CA7ADAB}" type="parTrans" cxnId="{49EE9530-E2A9-4ECC-83BA-6741E8056E9D}">
      <dgm:prSet/>
      <dgm:spPr/>
      <dgm:t>
        <a:bodyPr/>
        <a:lstStyle/>
        <a:p>
          <a:endParaRPr lang="en-US"/>
        </a:p>
      </dgm:t>
    </dgm:pt>
    <dgm:pt modelId="{6ED81860-940C-4E52-9C34-9CCF51EE83D8}" type="sibTrans" cxnId="{49EE9530-E2A9-4ECC-83BA-6741E8056E9D}">
      <dgm:prSet/>
      <dgm:spPr/>
      <dgm:t>
        <a:bodyPr/>
        <a:lstStyle/>
        <a:p>
          <a:endParaRPr lang="en-US"/>
        </a:p>
      </dgm:t>
    </dgm:pt>
    <dgm:pt modelId="{8D93728E-53F6-4EE5-87AD-8CBDD7635B97}">
      <dgm:prSet/>
      <dgm:spPr/>
      <dgm:t>
        <a:bodyPr/>
        <a:lstStyle/>
        <a:p>
          <a:r>
            <a:rPr lang="tr-TR"/>
            <a:t>* +12 V</a:t>
          </a:r>
          <a:endParaRPr lang="en-US"/>
        </a:p>
      </dgm:t>
    </dgm:pt>
    <dgm:pt modelId="{51FF2F89-3333-4BE9-9529-B3E6B12A826B}" type="parTrans" cxnId="{B7CA4376-C134-4031-8880-B4CB53CC4A05}">
      <dgm:prSet/>
      <dgm:spPr/>
      <dgm:t>
        <a:bodyPr/>
        <a:lstStyle/>
        <a:p>
          <a:endParaRPr lang="en-US"/>
        </a:p>
      </dgm:t>
    </dgm:pt>
    <dgm:pt modelId="{0FFDA041-A4FF-4B69-95FE-5382F68AFBCF}" type="sibTrans" cxnId="{B7CA4376-C134-4031-8880-B4CB53CC4A05}">
      <dgm:prSet/>
      <dgm:spPr/>
      <dgm:t>
        <a:bodyPr/>
        <a:lstStyle/>
        <a:p>
          <a:endParaRPr lang="en-US"/>
        </a:p>
      </dgm:t>
    </dgm:pt>
    <dgm:pt modelId="{B861286D-5CB9-4A14-B1D6-C72855BA9A6C}">
      <dgm:prSet/>
      <dgm:spPr/>
      <dgm:t>
        <a:bodyPr/>
        <a:lstStyle/>
        <a:p>
          <a:r>
            <a:rPr lang="tr-TR"/>
            <a:t>* - 12V</a:t>
          </a:r>
          <a:endParaRPr lang="en-US"/>
        </a:p>
      </dgm:t>
    </dgm:pt>
    <dgm:pt modelId="{C171CE62-ED1D-4B5F-82CF-F98B31767F70}" type="parTrans" cxnId="{FB4B3C1D-1151-48B2-95AB-34335B1BEADB}">
      <dgm:prSet/>
      <dgm:spPr/>
      <dgm:t>
        <a:bodyPr/>
        <a:lstStyle/>
        <a:p>
          <a:endParaRPr lang="en-US"/>
        </a:p>
      </dgm:t>
    </dgm:pt>
    <dgm:pt modelId="{8F935056-8CE3-4D02-952A-2E5FCBB7DAC3}" type="sibTrans" cxnId="{FB4B3C1D-1151-48B2-95AB-34335B1BEADB}">
      <dgm:prSet/>
      <dgm:spPr/>
      <dgm:t>
        <a:bodyPr/>
        <a:lstStyle/>
        <a:p>
          <a:endParaRPr lang="en-US"/>
        </a:p>
      </dgm:t>
    </dgm:pt>
    <dgm:pt modelId="{58C3F4AC-7B2F-4B50-8852-183A547338F6}" type="pres">
      <dgm:prSet presAssocID="{2B351DFD-D110-4CFA-B674-2D98399939D7}" presName="vert0" presStyleCnt="0">
        <dgm:presLayoutVars>
          <dgm:dir/>
          <dgm:animOne val="branch"/>
          <dgm:animLvl val="lvl"/>
        </dgm:presLayoutVars>
      </dgm:prSet>
      <dgm:spPr/>
    </dgm:pt>
    <dgm:pt modelId="{942084BE-16EC-4E0F-9906-2EE6DDD71D24}" type="pres">
      <dgm:prSet presAssocID="{19F4CAB0-DF8B-4C8E-BBAC-4EF9B4851A42}" presName="thickLine" presStyleLbl="alignNode1" presStyleIdx="0" presStyleCnt="6"/>
      <dgm:spPr/>
    </dgm:pt>
    <dgm:pt modelId="{BCA0B1F8-EAE3-490C-8C3D-07C8C8376F59}" type="pres">
      <dgm:prSet presAssocID="{19F4CAB0-DF8B-4C8E-BBAC-4EF9B4851A42}" presName="horz1" presStyleCnt="0"/>
      <dgm:spPr/>
    </dgm:pt>
    <dgm:pt modelId="{9CCF165D-05FB-4DD2-A689-037E0DBD00AF}" type="pres">
      <dgm:prSet presAssocID="{19F4CAB0-DF8B-4C8E-BBAC-4EF9B4851A42}" presName="tx1" presStyleLbl="revTx" presStyleIdx="0" presStyleCnt="6"/>
      <dgm:spPr/>
    </dgm:pt>
    <dgm:pt modelId="{A133666C-DA83-4D96-ACB7-149C4B097894}" type="pres">
      <dgm:prSet presAssocID="{19F4CAB0-DF8B-4C8E-BBAC-4EF9B4851A42}" presName="vert1" presStyleCnt="0"/>
      <dgm:spPr/>
    </dgm:pt>
    <dgm:pt modelId="{7FF96B53-4476-4A51-8247-930693547C17}" type="pres">
      <dgm:prSet presAssocID="{C12EEA53-E6B7-4EBD-8AB7-9DB39DD6C10C}" presName="thickLine" presStyleLbl="alignNode1" presStyleIdx="1" presStyleCnt="6"/>
      <dgm:spPr/>
    </dgm:pt>
    <dgm:pt modelId="{B9AFA2A4-23A2-4338-AE75-279AE8E9E226}" type="pres">
      <dgm:prSet presAssocID="{C12EEA53-E6B7-4EBD-8AB7-9DB39DD6C10C}" presName="horz1" presStyleCnt="0"/>
      <dgm:spPr/>
    </dgm:pt>
    <dgm:pt modelId="{8240C0EB-F7C9-422B-BC93-C66EB00FCE27}" type="pres">
      <dgm:prSet presAssocID="{C12EEA53-E6B7-4EBD-8AB7-9DB39DD6C10C}" presName="tx1" presStyleLbl="revTx" presStyleIdx="1" presStyleCnt="6"/>
      <dgm:spPr/>
    </dgm:pt>
    <dgm:pt modelId="{63167543-109F-4E80-9A8E-C5137F853A9C}" type="pres">
      <dgm:prSet presAssocID="{C12EEA53-E6B7-4EBD-8AB7-9DB39DD6C10C}" presName="vert1" presStyleCnt="0"/>
      <dgm:spPr/>
    </dgm:pt>
    <dgm:pt modelId="{A61C5F28-34D5-4ED3-AE71-F1EE1DEA595B}" type="pres">
      <dgm:prSet presAssocID="{03C030CB-CB21-420A-9550-3F1DDED6B508}" presName="thickLine" presStyleLbl="alignNode1" presStyleIdx="2" presStyleCnt="6"/>
      <dgm:spPr/>
    </dgm:pt>
    <dgm:pt modelId="{978DB260-AF91-40CC-B62D-FBF2BA5FB2D7}" type="pres">
      <dgm:prSet presAssocID="{03C030CB-CB21-420A-9550-3F1DDED6B508}" presName="horz1" presStyleCnt="0"/>
      <dgm:spPr/>
    </dgm:pt>
    <dgm:pt modelId="{12F8F12A-4C20-482B-B795-E98B6FF4C21E}" type="pres">
      <dgm:prSet presAssocID="{03C030CB-CB21-420A-9550-3F1DDED6B508}" presName="tx1" presStyleLbl="revTx" presStyleIdx="2" presStyleCnt="6"/>
      <dgm:spPr/>
    </dgm:pt>
    <dgm:pt modelId="{DE0D67B4-4C77-4B15-9EE5-0DBB969E05EA}" type="pres">
      <dgm:prSet presAssocID="{03C030CB-CB21-420A-9550-3F1DDED6B508}" presName="vert1" presStyleCnt="0"/>
      <dgm:spPr/>
    </dgm:pt>
    <dgm:pt modelId="{D972059C-66D9-4CA6-AFE3-408CF49F5EB2}" type="pres">
      <dgm:prSet presAssocID="{1F6FCBA1-1B29-40D4-BD4D-028365004BDA}" presName="thickLine" presStyleLbl="alignNode1" presStyleIdx="3" presStyleCnt="6"/>
      <dgm:spPr/>
    </dgm:pt>
    <dgm:pt modelId="{DF9E4DBA-8BF5-4054-9970-496A0C3D0C69}" type="pres">
      <dgm:prSet presAssocID="{1F6FCBA1-1B29-40D4-BD4D-028365004BDA}" presName="horz1" presStyleCnt="0"/>
      <dgm:spPr/>
    </dgm:pt>
    <dgm:pt modelId="{DA177351-A933-4A9B-B7D2-D32FB7EBC365}" type="pres">
      <dgm:prSet presAssocID="{1F6FCBA1-1B29-40D4-BD4D-028365004BDA}" presName="tx1" presStyleLbl="revTx" presStyleIdx="3" presStyleCnt="6"/>
      <dgm:spPr/>
    </dgm:pt>
    <dgm:pt modelId="{76BE26F2-FB68-4092-AC0B-38225FD6F13D}" type="pres">
      <dgm:prSet presAssocID="{1F6FCBA1-1B29-40D4-BD4D-028365004BDA}" presName="vert1" presStyleCnt="0"/>
      <dgm:spPr/>
    </dgm:pt>
    <dgm:pt modelId="{513FCDBC-395C-4A86-BD76-120158B24CE0}" type="pres">
      <dgm:prSet presAssocID="{8D93728E-53F6-4EE5-87AD-8CBDD7635B97}" presName="thickLine" presStyleLbl="alignNode1" presStyleIdx="4" presStyleCnt="6"/>
      <dgm:spPr/>
    </dgm:pt>
    <dgm:pt modelId="{A6E526E4-55AA-4886-9C5A-1605A8D6DAE6}" type="pres">
      <dgm:prSet presAssocID="{8D93728E-53F6-4EE5-87AD-8CBDD7635B97}" presName="horz1" presStyleCnt="0"/>
      <dgm:spPr/>
    </dgm:pt>
    <dgm:pt modelId="{AADBC93E-D230-43CB-BDD2-24EFE368B429}" type="pres">
      <dgm:prSet presAssocID="{8D93728E-53F6-4EE5-87AD-8CBDD7635B97}" presName="tx1" presStyleLbl="revTx" presStyleIdx="4" presStyleCnt="6"/>
      <dgm:spPr/>
    </dgm:pt>
    <dgm:pt modelId="{F8A9314A-F9C4-4128-8F50-50362927FAB2}" type="pres">
      <dgm:prSet presAssocID="{8D93728E-53F6-4EE5-87AD-8CBDD7635B97}" presName="vert1" presStyleCnt="0"/>
      <dgm:spPr/>
    </dgm:pt>
    <dgm:pt modelId="{2DEE65EF-F643-4C90-8AD1-A1121B79A104}" type="pres">
      <dgm:prSet presAssocID="{B861286D-5CB9-4A14-B1D6-C72855BA9A6C}" presName="thickLine" presStyleLbl="alignNode1" presStyleIdx="5" presStyleCnt="6"/>
      <dgm:spPr/>
    </dgm:pt>
    <dgm:pt modelId="{A6072B2B-B9AA-4126-90B8-68FA39C99C9C}" type="pres">
      <dgm:prSet presAssocID="{B861286D-5CB9-4A14-B1D6-C72855BA9A6C}" presName="horz1" presStyleCnt="0"/>
      <dgm:spPr/>
    </dgm:pt>
    <dgm:pt modelId="{735CDE84-78C8-4679-A00F-1E33F7B7CDAD}" type="pres">
      <dgm:prSet presAssocID="{B861286D-5CB9-4A14-B1D6-C72855BA9A6C}" presName="tx1" presStyleLbl="revTx" presStyleIdx="5" presStyleCnt="6"/>
      <dgm:spPr/>
    </dgm:pt>
    <dgm:pt modelId="{F677BE9B-A8B3-415A-BEA0-13842D86EC4D}" type="pres">
      <dgm:prSet presAssocID="{B861286D-5CB9-4A14-B1D6-C72855BA9A6C}" presName="vert1" presStyleCnt="0"/>
      <dgm:spPr/>
    </dgm:pt>
  </dgm:ptLst>
  <dgm:cxnLst>
    <dgm:cxn modelId="{CDA0E314-4449-4556-9146-DBD4635A4148}" srcId="{2B351DFD-D110-4CFA-B674-2D98399939D7}" destId="{19F4CAB0-DF8B-4C8E-BBAC-4EF9B4851A42}" srcOrd="0" destOrd="0" parTransId="{ACA97AF5-1BA4-4308-9501-CA7C04A304E9}" sibTransId="{5E7E08C5-88A8-404F-99E0-B62BC576535E}"/>
    <dgm:cxn modelId="{FD751518-A2D5-4E43-B5EA-CC12F867E3C3}" type="presOf" srcId="{C12EEA53-E6B7-4EBD-8AB7-9DB39DD6C10C}" destId="{8240C0EB-F7C9-422B-BC93-C66EB00FCE27}" srcOrd="0" destOrd="0" presId="urn:microsoft.com/office/officeart/2008/layout/LinedList"/>
    <dgm:cxn modelId="{FB4B3C1D-1151-48B2-95AB-34335B1BEADB}" srcId="{2B351DFD-D110-4CFA-B674-2D98399939D7}" destId="{B861286D-5CB9-4A14-B1D6-C72855BA9A6C}" srcOrd="5" destOrd="0" parTransId="{C171CE62-ED1D-4B5F-82CF-F98B31767F70}" sibTransId="{8F935056-8CE3-4D02-952A-2E5FCBB7DAC3}"/>
    <dgm:cxn modelId="{3FB7491F-14EB-4673-9E92-08433CE54EE7}" type="presOf" srcId="{2B351DFD-D110-4CFA-B674-2D98399939D7}" destId="{58C3F4AC-7B2F-4B50-8852-183A547338F6}" srcOrd="0" destOrd="0" presId="urn:microsoft.com/office/officeart/2008/layout/LinedList"/>
    <dgm:cxn modelId="{49EE9530-E2A9-4ECC-83BA-6741E8056E9D}" srcId="{2B351DFD-D110-4CFA-B674-2D98399939D7}" destId="{1F6FCBA1-1B29-40D4-BD4D-028365004BDA}" srcOrd="3" destOrd="0" parTransId="{1B58C46F-C260-41D4-B1D7-ED051CA7ADAB}" sibTransId="{6ED81860-940C-4E52-9C34-9CCF51EE83D8}"/>
    <dgm:cxn modelId="{ABD3F430-7A2F-4565-84AA-90AD4D020E0A}" srcId="{2B351DFD-D110-4CFA-B674-2D98399939D7}" destId="{03C030CB-CB21-420A-9550-3F1DDED6B508}" srcOrd="2" destOrd="0" parTransId="{900FA9A2-EDDD-4337-ACFB-BCAD72D73ABF}" sibTransId="{9453DFB6-324A-4355-9249-14F41C3AA0E7}"/>
    <dgm:cxn modelId="{86545566-07BD-4EBC-B8B9-9CF52B20CD92}" type="presOf" srcId="{1F6FCBA1-1B29-40D4-BD4D-028365004BDA}" destId="{DA177351-A933-4A9B-B7D2-D32FB7EBC365}" srcOrd="0" destOrd="0" presId="urn:microsoft.com/office/officeart/2008/layout/LinedList"/>
    <dgm:cxn modelId="{9094B849-EF0E-4AB3-980A-835B9C070C14}" type="presOf" srcId="{03C030CB-CB21-420A-9550-3F1DDED6B508}" destId="{12F8F12A-4C20-482B-B795-E98B6FF4C21E}" srcOrd="0" destOrd="0" presId="urn:microsoft.com/office/officeart/2008/layout/LinedList"/>
    <dgm:cxn modelId="{B4183071-3154-4CCC-8680-5EDFB4804726}" type="presOf" srcId="{B861286D-5CB9-4A14-B1D6-C72855BA9A6C}" destId="{735CDE84-78C8-4679-A00F-1E33F7B7CDAD}" srcOrd="0" destOrd="0" presId="urn:microsoft.com/office/officeart/2008/layout/LinedList"/>
    <dgm:cxn modelId="{B7CA4376-C134-4031-8880-B4CB53CC4A05}" srcId="{2B351DFD-D110-4CFA-B674-2D98399939D7}" destId="{8D93728E-53F6-4EE5-87AD-8CBDD7635B97}" srcOrd="4" destOrd="0" parTransId="{51FF2F89-3333-4BE9-9529-B3E6B12A826B}" sibTransId="{0FFDA041-A4FF-4B69-95FE-5382F68AFBCF}"/>
    <dgm:cxn modelId="{36BECB95-716F-499B-B40E-94C584859EE6}" type="presOf" srcId="{8D93728E-53F6-4EE5-87AD-8CBDD7635B97}" destId="{AADBC93E-D230-43CB-BDD2-24EFE368B429}" srcOrd="0" destOrd="0" presId="urn:microsoft.com/office/officeart/2008/layout/LinedList"/>
    <dgm:cxn modelId="{EB973FB2-819E-4B1A-A93C-ED80C735143E}" type="presOf" srcId="{19F4CAB0-DF8B-4C8E-BBAC-4EF9B4851A42}" destId="{9CCF165D-05FB-4DD2-A689-037E0DBD00AF}" srcOrd="0" destOrd="0" presId="urn:microsoft.com/office/officeart/2008/layout/LinedList"/>
    <dgm:cxn modelId="{E56A09E3-0431-4468-8BDE-BB5C97E48656}" srcId="{2B351DFD-D110-4CFA-B674-2D98399939D7}" destId="{C12EEA53-E6B7-4EBD-8AB7-9DB39DD6C10C}" srcOrd="1" destOrd="0" parTransId="{6836FA98-4219-48D4-8C2C-0EBB9F4CBD47}" sibTransId="{72161906-B1A4-44EA-933E-FDBEE03937C8}"/>
    <dgm:cxn modelId="{D8BA4318-8683-4501-AD86-5C0D69248DBC}" type="presParOf" srcId="{58C3F4AC-7B2F-4B50-8852-183A547338F6}" destId="{942084BE-16EC-4E0F-9906-2EE6DDD71D24}" srcOrd="0" destOrd="0" presId="urn:microsoft.com/office/officeart/2008/layout/LinedList"/>
    <dgm:cxn modelId="{8E48CE89-334D-4915-9E73-00D073B4853A}" type="presParOf" srcId="{58C3F4AC-7B2F-4B50-8852-183A547338F6}" destId="{BCA0B1F8-EAE3-490C-8C3D-07C8C8376F59}" srcOrd="1" destOrd="0" presId="urn:microsoft.com/office/officeart/2008/layout/LinedList"/>
    <dgm:cxn modelId="{CDB5FF17-4266-4191-B5C1-D4CFF38EAFFA}" type="presParOf" srcId="{BCA0B1F8-EAE3-490C-8C3D-07C8C8376F59}" destId="{9CCF165D-05FB-4DD2-A689-037E0DBD00AF}" srcOrd="0" destOrd="0" presId="urn:microsoft.com/office/officeart/2008/layout/LinedList"/>
    <dgm:cxn modelId="{C53DC92B-00AB-4050-A65F-4B326EF5104B}" type="presParOf" srcId="{BCA0B1F8-EAE3-490C-8C3D-07C8C8376F59}" destId="{A133666C-DA83-4D96-ACB7-149C4B097894}" srcOrd="1" destOrd="0" presId="urn:microsoft.com/office/officeart/2008/layout/LinedList"/>
    <dgm:cxn modelId="{E51EF334-C4E8-4F9E-93A4-7CBB750F4BB4}" type="presParOf" srcId="{58C3F4AC-7B2F-4B50-8852-183A547338F6}" destId="{7FF96B53-4476-4A51-8247-930693547C17}" srcOrd="2" destOrd="0" presId="urn:microsoft.com/office/officeart/2008/layout/LinedList"/>
    <dgm:cxn modelId="{69259392-962B-431E-8D99-5183101872E0}" type="presParOf" srcId="{58C3F4AC-7B2F-4B50-8852-183A547338F6}" destId="{B9AFA2A4-23A2-4338-AE75-279AE8E9E226}" srcOrd="3" destOrd="0" presId="urn:microsoft.com/office/officeart/2008/layout/LinedList"/>
    <dgm:cxn modelId="{3378575F-CC4F-4F70-8384-940860795332}" type="presParOf" srcId="{B9AFA2A4-23A2-4338-AE75-279AE8E9E226}" destId="{8240C0EB-F7C9-422B-BC93-C66EB00FCE27}" srcOrd="0" destOrd="0" presId="urn:microsoft.com/office/officeart/2008/layout/LinedList"/>
    <dgm:cxn modelId="{315383F6-99FF-45B8-AED5-4054D2A37E3A}" type="presParOf" srcId="{B9AFA2A4-23A2-4338-AE75-279AE8E9E226}" destId="{63167543-109F-4E80-9A8E-C5137F853A9C}" srcOrd="1" destOrd="0" presId="urn:microsoft.com/office/officeart/2008/layout/LinedList"/>
    <dgm:cxn modelId="{AA2E014C-FA8F-4A8C-8CA8-42AAAD75D82A}" type="presParOf" srcId="{58C3F4AC-7B2F-4B50-8852-183A547338F6}" destId="{A61C5F28-34D5-4ED3-AE71-F1EE1DEA595B}" srcOrd="4" destOrd="0" presId="urn:microsoft.com/office/officeart/2008/layout/LinedList"/>
    <dgm:cxn modelId="{03441102-03D5-414C-90AB-B5E59484EC12}" type="presParOf" srcId="{58C3F4AC-7B2F-4B50-8852-183A547338F6}" destId="{978DB260-AF91-40CC-B62D-FBF2BA5FB2D7}" srcOrd="5" destOrd="0" presId="urn:microsoft.com/office/officeart/2008/layout/LinedList"/>
    <dgm:cxn modelId="{E669DC41-A6B9-4C45-A4A9-B3C597762178}" type="presParOf" srcId="{978DB260-AF91-40CC-B62D-FBF2BA5FB2D7}" destId="{12F8F12A-4C20-482B-B795-E98B6FF4C21E}" srcOrd="0" destOrd="0" presId="urn:microsoft.com/office/officeart/2008/layout/LinedList"/>
    <dgm:cxn modelId="{AF1568B8-E998-4DE8-9414-B0FFBC4115C0}" type="presParOf" srcId="{978DB260-AF91-40CC-B62D-FBF2BA5FB2D7}" destId="{DE0D67B4-4C77-4B15-9EE5-0DBB969E05EA}" srcOrd="1" destOrd="0" presId="urn:microsoft.com/office/officeart/2008/layout/LinedList"/>
    <dgm:cxn modelId="{C425FFAD-1EAF-488B-9E75-2225A4662294}" type="presParOf" srcId="{58C3F4AC-7B2F-4B50-8852-183A547338F6}" destId="{D972059C-66D9-4CA6-AFE3-408CF49F5EB2}" srcOrd="6" destOrd="0" presId="urn:microsoft.com/office/officeart/2008/layout/LinedList"/>
    <dgm:cxn modelId="{322CCE17-55F2-4B54-A0FD-03431F5B54BA}" type="presParOf" srcId="{58C3F4AC-7B2F-4B50-8852-183A547338F6}" destId="{DF9E4DBA-8BF5-4054-9970-496A0C3D0C69}" srcOrd="7" destOrd="0" presId="urn:microsoft.com/office/officeart/2008/layout/LinedList"/>
    <dgm:cxn modelId="{22025E2B-01BC-4C97-B85C-470C00F26064}" type="presParOf" srcId="{DF9E4DBA-8BF5-4054-9970-496A0C3D0C69}" destId="{DA177351-A933-4A9B-B7D2-D32FB7EBC365}" srcOrd="0" destOrd="0" presId="urn:microsoft.com/office/officeart/2008/layout/LinedList"/>
    <dgm:cxn modelId="{BA8C4133-08FD-4383-9382-E4231B183402}" type="presParOf" srcId="{DF9E4DBA-8BF5-4054-9970-496A0C3D0C69}" destId="{76BE26F2-FB68-4092-AC0B-38225FD6F13D}" srcOrd="1" destOrd="0" presId="urn:microsoft.com/office/officeart/2008/layout/LinedList"/>
    <dgm:cxn modelId="{87777893-A4F2-490A-AD7A-0BC67E7754BD}" type="presParOf" srcId="{58C3F4AC-7B2F-4B50-8852-183A547338F6}" destId="{513FCDBC-395C-4A86-BD76-120158B24CE0}" srcOrd="8" destOrd="0" presId="urn:microsoft.com/office/officeart/2008/layout/LinedList"/>
    <dgm:cxn modelId="{0B1401B3-8179-4512-9B71-DA1957EAEC35}" type="presParOf" srcId="{58C3F4AC-7B2F-4B50-8852-183A547338F6}" destId="{A6E526E4-55AA-4886-9C5A-1605A8D6DAE6}" srcOrd="9" destOrd="0" presId="urn:microsoft.com/office/officeart/2008/layout/LinedList"/>
    <dgm:cxn modelId="{963CEBCC-87C3-49A1-8DE4-24E0FAC527E6}" type="presParOf" srcId="{A6E526E4-55AA-4886-9C5A-1605A8D6DAE6}" destId="{AADBC93E-D230-43CB-BDD2-24EFE368B429}" srcOrd="0" destOrd="0" presId="urn:microsoft.com/office/officeart/2008/layout/LinedList"/>
    <dgm:cxn modelId="{1A906A1C-F3A2-4E64-98B7-68917BD947C7}" type="presParOf" srcId="{A6E526E4-55AA-4886-9C5A-1605A8D6DAE6}" destId="{F8A9314A-F9C4-4128-8F50-50362927FAB2}" srcOrd="1" destOrd="0" presId="urn:microsoft.com/office/officeart/2008/layout/LinedList"/>
    <dgm:cxn modelId="{8F116853-7FD9-4E9F-A61A-A701FED00076}" type="presParOf" srcId="{58C3F4AC-7B2F-4B50-8852-183A547338F6}" destId="{2DEE65EF-F643-4C90-8AD1-A1121B79A104}" srcOrd="10" destOrd="0" presId="urn:microsoft.com/office/officeart/2008/layout/LinedList"/>
    <dgm:cxn modelId="{1C86E1B1-1723-44CD-B53E-3362FD90D59C}" type="presParOf" srcId="{58C3F4AC-7B2F-4B50-8852-183A547338F6}" destId="{A6072B2B-B9AA-4126-90B8-68FA39C99C9C}" srcOrd="11" destOrd="0" presId="urn:microsoft.com/office/officeart/2008/layout/LinedList"/>
    <dgm:cxn modelId="{035C02FC-31AD-4E07-A73C-17AF5998891A}" type="presParOf" srcId="{A6072B2B-B9AA-4126-90B8-68FA39C99C9C}" destId="{735CDE84-78C8-4679-A00F-1E33F7B7CDAD}" srcOrd="0" destOrd="0" presId="urn:microsoft.com/office/officeart/2008/layout/LinedList"/>
    <dgm:cxn modelId="{A167D58D-5A71-4019-934D-AAD9A332AE98}" type="presParOf" srcId="{A6072B2B-B9AA-4126-90B8-68FA39C99C9C}" destId="{F677BE9B-A8B3-415A-BEA0-13842D86EC4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02C2025-B796-42AF-B9CC-B61B3BB0FE91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1640795-7823-4332-9782-68DA75D5C1BC}">
      <dgm:prSet/>
      <dgm:spPr/>
      <dgm:t>
        <a:bodyPr/>
        <a:lstStyle/>
        <a:p>
          <a:pPr>
            <a:defRPr cap="all"/>
          </a:pPr>
          <a:r>
            <a:rPr lang="tr-TR" dirty="0"/>
            <a:t>* </a:t>
          </a:r>
          <a:r>
            <a:rPr lang="tr-TR" dirty="0" err="1"/>
            <a:t>İnverting</a:t>
          </a:r>
          <a:r>
            <a:rPr lang="tr-TR" dirty="0"/>
            <a:t> </a:t>
          </a:r>
          <a:r>
            <a:rPr lang="tr-TR" dirty="0" err="1"/>
            <a:t>amplfier</a:t>
          </a:r>
          <a:endParaRPr lang="en-US" dirty="0"/>
        </a:p>
      </dgm:t>
    </dgm:pt>
    <dgm:pt modelId="{DB842806-45EE-4BF5-BFAE-50F51F17D776}" type="parTrans" cxnId="{1C33FDF9-0ACF-499E-976C-6950F34B8139}">
      <dgm:prSet/>
      <dgm:spPr/>
      <dgm:t>
        <a:bodyPr/>
        <a:lstStyle/>
        <a:p>
          <a:endParaRPr lang="en-US"/>
        </a:p>
      </dgm:t>
    </dgm:pt>
    <dgm:pt modelId="{38340A0A-0AD5-401F-AC6E-C4361777E42F}" type="sibTrans" cxnId="{1C33FDF9-0ACF-499E-976C-6950F34B8139}">
      <dgm:prSet/>
      <dgm:spPr/>
      <dgm:t>
        <a:bodyPr/>
        <a:lstStyle/>
        <a:p>
          <a:endParaRPr lang="en-US"/>
        </a:p>
      </dgm:t>
    </dgm:pt>
    <dgm:pt modelId="{ED4D8B36-DCA8-48E8-8458-413B545BCAC3}">
      <dgm:prSet/>
      <dgm:spPr/>
      <dgm:t>
        <a:bodyPr/>
        <a:lstStyle/>
        <a:p>
          <a:pPr>
            <a:defRPr cap="all"/>
          </a:pPr>
          <a:r>
            <a:rPr lang="tr-TR" dirty="0"/>
            <a:t>* </a:t>
          </a:r>
          <a:r>
            <a:rPr lang="tr-TR" dirty="0" err="1"/>
            <a:t>The</a:t>
          </a:r>
          <a:r>
            <a:rPr lang="tr-TR" dirty="0"/>
            <a:t> </a:t>
          </a:r>
          <a:r>
            <a:rPr lang="tr-TR" dirty="0" err="1"/>
            <a:t>gain</a:t>
          </a:r>
          <a:r>
            <a:rPr lang="tr-TR" dirty="0"/>
            <a:t> of </a:t>
          </a:r>
          <a:r>
            <a:rPr lang="tr-TR" dirty="0" err="1"/>
            <a:t>the</a:t>
          </a:r>
          <a:r>
            <a:rPr lang="tr-TR" dirty="0"/>
            <a:t> </a:t>
          </a:r>
          <a:r>
            <a:rPr lang="tr-TR" dirty="0" err="1"/>
            <a:t>circuit</a:t>
          </a:r>
          <a:r>
            <a:rPr lang="tr-TR" dirty="0"/>
            <a:t> 570</a:t>
          </a:r>
          <a:endParaRPr lang="en-US" dirty="0"/>
        </a:p>
      </dgm:t>
    </dgm:pt>
    <dgm:pt modelId="{502F6425-0E1F-4F47-A22F-5624745857EE}" type="parTrans" cxnId="{38CF3EF2-015D-48B3-B02E-DFF730B0A9DC}">
      <dgm:prSet/>
      <dgm:spPr/>
      <dgm:t>
        <a:bodyPr/>
        <a:lstStyle/>
        <a:p>
          <a:endParaRPr lang="en-US"/>
        </a:p>
      </dgm:t>
    </dgm:pt>
    <dgm:pt modelId="{BAE87B9E-2719-4AED-BBB5-474970C3A57D}" type="sibTrans" cxnId="{38CF3EF2-015D-48B3-B02E-DFF730B0A9DC}">
      <dgm:prSet/>
      <dgm:spPr/>
      <dgm:t>
        <a:bodyPr/>
        <a:lstStyle/>
        <a:p>
          <a:endParaRPr lang="en-US"/>
        </a:p>
      </dgm:t>
    </dgm:pt>
    <dgm:pt modelId="{33E2C58D-3844-42F5-A5EB-A9006C54179D}">
      <dgm:prSet/>
      <dgm:spPr/>
      <dgm:t>
        <a:bodyPr/>
        <a:lstStyle/>
        <a:p>
          <a:pPr>
            <a:defRPr cap="all"/>
          </a:pPr>
          <a:r>
            <a:rPr lang="tr-TR" dirty="0"/>
            <a:t>* Op-</a:t>
          </a:r>
          <a:r>
            <a:rPr lang="tr-TR" dirty="0" err="1"/>
            <a:t>amp</a:t>
          </a:r>
          <a:r>
            <a:rPr lang="tr-TR" dirty="0"/>
            <a:t> LM-741</a:t>
          </a:r>
        </a:p>
      </dgm:t>
    </dgm:pt>
    <dgm:pt modelId="{8D53CFB3-E623-45C1-BDF1-34C8A5A07C1C}" type="parTrans" cxnId="{45A21CFF-BA84-4D88-8575-A0638CE8648D}">
      <dgm:prSet/>
      <dgm:spPr/>
      <dgm:t>
        <a:bodyPr/>
        <a:lstStyle/>
        <a:p>
          <a:endParaRPr lang="en-US"/>
        </a:p>
      </dgm:t>
    </dgm:pt>
    <dgm:pt modelId="{E88F2D83-F6F0-4253-8A1D-F7640F22B5E5}" type="sibTrans" cxnId="{45A21CFF-BA84-4D88-8575-A0638CE8648D}">
      <dgm:prSet/>
      <dgm:spPr/>
      <dgm:t>
        <a:bodyPr/>
        <a:lstStyle/>
        <a:p>
          <a:endParaRPr lang="en-US"/>
        </a:p>
      </dgm:t>
    </dgm:pt>
    <dgm:pt modelId="{5CFC1AED-6850-48F5-A0CE-D3010BB9FF40}">
      <dgm:prSet/>
      <dgm:spPr/>
      <dgm:t>
        <a:bodyPr/>
        <a:lstStyle/>
        <a:p>
          <a:pPr>
            <a:defRPr cap="all"/>
          </a:pPr>
          <a:r>
            <a:rPr lang="tr-TR" dirty="0"/>
            <a:t>DC COUPLING</a:t>
          </a:r>
        </a:p>
      </dgm:t>
    </dgm:pt>
    <dgm:pt modelId="{68EB6903-69EB-49E3-8A01-3A3C929151C8}" type="parTrans" cxnId="{CAD2D4D6-1711-4C5C-88FB-32A544F7E862}">
      <dgm:prSet/>
      <dgm:spPr/>
      <dgm:t>
        <a:bodyPr/>
        <a:lstStyle/>
        <a:p>
          <a:endParaRPr lang="tr-TR"/>
        </a:p>
      </dgm:t>
    </dgm:pt>
    <dgm:pt modelId="{F5DC7E35-535E-48B2-AEA2-8BB4A3C3D2AA}" type="sibTrans" cxnId="{CAD2D4D6-1711-4C5C-88FB-32A544F7E862}">
      <dgm:prSet/>
      <dgm:spPr/>
      <dgm:t>
        <a:bodyPr/>
        <a:lstStyle/>
        <a:p>
          <a:endParaRPr lang="tr-TR"/>
        </a:p>
      </dgm:t>
    </dgm:pt>
    <dgm:pt modelId="{D152D8F2-B7BD-4762-ACD1-AABBC805CBC9}" type="pres">
      <dgm:prSet presAssocID="{802C2025-B796-42AF-B9CC-B61B3BB0FE91}" presName="outerComposite" presStyleCnt="0">
        <dgm:presLayoutVars>
          <dgm:chMax val="5"/>
          <dgm:dir/>
          <dgm:resizeHandles val="exact"/>
        </dgm:presLayoutVars>
      </dgm:prSet>
      <dgm:spPr/>
    </dgm:pt>
    <dgm:pt modelId="{7D4E6FCF-A9F6-47FB-A80E-0DCE13963AAB}" type="pres">
      <dgm:prSet presAssocID="{802C2025-B796-42AF-B9CC-B61B3BB0FE91}" presName="dummyMaxCanvas" presStyleCnt="0">
        <dgm:presLayoutVars/>
      </dgm:prSet>
      <dgm:spPr/>
    </dgm:pt>
    <dgm:pt modelId="{EC1A4D52-234C-40D1-9891-BF93936562F5}" type="pres">
      <dgm:prSet presAssocID="{802C2025-B796-42AF-B9CC-B61B3BB0FE91}" presName="FourNodes_1" presStyleLbl="node1" presStyleIdx="0" presStyleCnt="4">
        <dgm:presLayoutVars>
          <dgm:bulletEnabled val="1"/>
        </dgm:presLayoutVars>
      </dgm:prSet>
      <dgm:spPr/>
    </dgm:pt>
    <dgm:pt modelId="{9AE305B3-2C43-4580-9A48-D362CD14B3DB}" type="pres">
      <dgm:prSet presAssocID="{802C2025-B796-42AF-B9CC-B61B3BB0FE91}" presName="FourNodes_2" presStyleLbl="node1" presStyleIdx="1" presStyleCnt="4">
        <dgm:presLayoutVars>
          <dgm:bulletEnabled val="1"/>
        </dgm:presLayoutVars>
      </dgm:prSet>
      <dgm:spPr/>
    </dgm:pt>
    <dgm:pt modelId="{6E7414D6-8523-47D8-B58B-378F622E94C0}" type="pres">
      <dgm:prSet presAssocID="{802C2025-B796-42AF-B9CC-B61B3BB0FE91}" presName="FourNodes_3" presStyleLbl="node1" presStyleIdx="2" presStyleCnt="4">
        <dgm:presLayoutVars>
          <dgm:bulletEnabled val="1"/>
        </dgm:presLayoutVars>
      </dgm:prSet>
      <dgm:spPr/>
    </dgm:pt>
    <dgm:pt modelId="{AD63B548-558D-4964-B367-ECF609C3C19F}" type="pres">
      <dgm:prSet presAssocID="{802C2025-B796-42AF-B9CC-B61B3BB0FE91}" presName="FourNodes_4" presStyleLbl="node1" presStyleIdx="3" presStyleCnt="4">
        <dgm:presLayoutVars>
          <dgm:bulletEnabled val="1"/>
        </dgm:presLayoutVars>
      </dgm:prSet>
      <dgm:spPr/>
    </dgm:pt>
    <dgm:pt modelId="{729787CD-951B-4214-AF20-E7E6C8269142}" type="pres">
      <dgm:prSet presAssocID="{802C2025-B796-42AF-B9CC-B61B3BB0FE91}" presName="FourConn_1-2" presStyleLbl="fgAccFollowNode1" presStyleIdx="0" presStyleCnt="3">
        <dgm:presLayoutVars>
          <dgm:bulletEnabled val="1"/>
        </dgm:presLayoutVars>
      </dgm:prSet>
      <dgm:spPr/>
    </dgm:pt>
    <dgm:pt modelId="{2E095682-6D35-4471-B846-FB5D7A7E5F17}" type="pres">
      <dgm:prSet presAssocID="{802C2025-B796-42AF-B9CC-B61B3BB0FE91}" presName="FourConn_2-3" presStyleLbl="fgAccFollowNode1" presStyleIdx="1" presStyleCnt="3">
        <dgm:presLayoutVars>
          <dgm:bulletEnabled val="1"/>
        </dgm:presLayoutVars>
      </dgm:prSet>
      <dgm:spPr/>
    </dgm:pt>
    <dgm:pt modelId="{533AC54B-13B0-44E1-B8A6-EEB7333A1FF8}" type="pres">
      <dgm:prSet presAssocID="{802C2025-B796-42AF-B9CC-B61B3BB0FE91}" presName="FourConn_3-4" presStyleLbl="fgAccFollowNode1" presStyleIdx="2" presStyleCnt="3">
        <dgm:presLayoutVars>
          <dgm:bulletEnabled val="1"/>
        </dgm:presLayoutVars>
      </dgm:prSet>
      <dgm:spPr/>
    </dgm:pt>
    <dgm:pt modelId="{90B6C0B0-05FB-4126-B006-B2BCC4852268}" type="pres">
      <dgm:prSet presAssocID="{802C2025-B796-42AF-B9CC-B61B3BB0FE91}" presName="FourNodes_1_text" presStyleLbl="node1" presStyleIdx="3" presStyleCnt="4">
        <dgm:presLayoutVars>
          <dgm:bulletEnabled val="1"/>
        </dgm:presLayoutVars>
      </dgm:prSet>
      <dgm:spPr/>
    </dgm:pt>
    <dgm:pt modelId="{4EC07C59-49E0-44DA-988A-D41D0188D14B}" type="pres">
      <dgm:prSet presAssocID="{802C2025-B796-42AF-B9CC-B61B3BB0FE91}" presName="FourNodes_2_text" presStyleLbl="node1" presStyleIdx="3" presStyleCnt="4">
        <dgm:presLayoutVars>
          <dgm:bulletEnabled val="1"/>
        </dgm:presLayoutVars>
      </dgm:prSet>
      <dgm:spPr/>
    </dgm:pt>
    <dgm:pt modelId="{A469DB51-8609-4185-BB73-419EC6E11AB0}" type="pres">
      <dgm:prSet presAssocID="{802C2025-B796-42AF-B9CC-B61B3BB0FE91}" presName="FourNodes_3_text" presStyleLbl="node1" presStyleIdx="3" presStyleCnt="4">
        <dgm:presLayoutVars>
          <dgm:bulletEnabled val="1"/>
        </dgm:presLayoutVars>
      </dgm:prSet>
      <dgm:spPr/>
    </dgm:pt>
    <dgm:pt modelId="{A52ED700-638F-45DA-B0CC-D65543E5A34B}" type="pres">
      <dgm:prSet presAssocID="{802C2025-B796-42AF-B9CC-B61B3BB0FE91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DD4BE01-E906-4905-9819-E398494E0A06}" type="presOf" srcId="{33E2C58D-3844-42F5-A5EB-A9006C54179D}" destId="{A469DB51-8609-4185-BB73-419EC6E11AB0}" srcOrd="1" destOrd="0" presId="urn:microsoft.com/office/officeart/2005/8/layout/vProcess5"/>
    <dgm:cxn modelId="{49808112-C081-4F46-9F9D-E2D8309CB238}" type="presOf" srcId="{11640795-7823-4332-9782-68DA75D5C1BC}" destId="{90B6C0B0-05FB-4126-B006-B2BCC4852268}" srcOrd="1" destOrd="0" presId="urn:microsoft.com/office/officeart/2005/8/layout/vProcess5"/>
    <dgm:cxn modelId="{8A57B641-7817-43AC-BECC-6C6306872CA2}" type="presOf" srcId="{33E2C58D-3844-42F5-A5EB-A9006C54179D}" destId="{6E7414D6-8523-47D8-B58B-378F622E94C0}" srcOrd="0" destOrd="0" presId="urn:microsoft.com/office/officeart/2005/8/layout/vProcess5"/>
    <dgm:cxn modelId="{70E10966-53BB-4BAD-9DED-34C34A3D4E3E}" type="presOf" srcId="{ED4D8B36-DCA8-48E8-8458-413B545BCAC3}" destId="{4EC07C59-49E0-44DA-988A-D41D0188D14B}" srcOrd="1" destOrd="0" presId="urn:microsoft.com/office/officeart/2005/8/layout/vProcess5"/>
    <dgm:cxn modelId="{5D477780-DA44-43A9-B444-C249ED223437}" type="presOf" srcId="{BAE87B9E-2719-4AED-BBB5-474970C3A57D}" destId="{2E095682-6D35-4471-B846-FB5D7A7E5F17}" srcOrd="0" destOrd="0" presId="urn:microsoft.com/office/officeart/2005/8/layout/vProcess5"/>
    <dgm:cxn modelId="{6C502B89-D212-4237-BCD5-620C0F80A75F}" type="presOf" srcId="{ED4D8B36-DCA8-48E8-8458-413B545BCAC3}" destId="{9AE305B3-2C43-4580-9A48-D362CD14B3DB}" srcOrd="0" destOrd="0" presId="urn:microsoft.com/office/officeart/2005/8/layout/vProcess5"/>
    <dgm:cxn modelId="{9BC0918A-A182-419E-B2F4-48576125C068}" type="presOf" srcId="{5CFC1AED-6850-48F5-A0CE-D3010BB9FF40}" destId="{AD63B548-558D-4964-B367-ECF609C3C19F}" srcOrd="0" destOrd="0" presId="urn:microsoft.com/office/officeart/2005/8/layout/vProcess5"/>
    <dgm:cxn modelId="{98BCB9B7-4CD9-4D7D-8277-DC8346A69B8A}" type="presOf" srcId="{5CFC1AED-6850-48F5-A0CE-D3010BB9FF40}" destId="{A52ED700-638F-45DA-B0CC-D65543E5A34B}" srcOrd="1" destOrd="0" presId="urn:microsoft.com/office/officeart/2005/8/layout/vProcess5"/>
    <dgm:cxn modelId="{A51795B8-5493-45A6-8B67-5FD78B2606E5}" type="presOf" srcId="{E88F2D83-F6F0-4253-8A1D-F7640F22B5E5}" destId="{533AC54B-13B0-44E1-B8A6-EEB7333A1FF8}" srcOrd="0" destOrd="0" presId="urn:microsoft.com/office/officeart/2005/8/layout/vProcess5"/>
    <dgm:cxn modelId="{4869CCC8-0B42-4604-B899-D5B5B3FFAEEC}" type="presOf" srcId="{802C2025-B796-42AF-B9CC-B61B3BB0FE91}" destId="{D152D8F2-B7BD-4762-ACD1-AABBC805CBC9}" srcOrd="0" destOrd="0" presId="urn:microsoft.com/office/officeart/2005/8/layout/vProcess5"/>
    <dgm:cxn modelId="{49D95FD4-8E7B-4520-BFB9-BAFF63EA0AD1}" type="presOf" srcId="{11640795-7823-4332-9782-68DA75D5C1BC}" destId="{EC1A4D52-234C-40D1-9891-BF93936562F5}" srcOrd="0" destOrd="0" presId="urn:microsoft.com/office/officeart/2005/8/layout/vProcess5"/>
    <dgm:cxn modelId="{CAD2D4D6-1711-4C5C-88FB-32A544F7E862}" srcId="{802C2025-B796-42AF-B9CC-B61B3BB0FE91}" destId="{5CFC1AED-6850-48F5-A0CE-D3010BB9FF40}" srcOrd="3" destOrd="0" parTransId="{68EB6903-69EB-49E3-8A01-3A3C929151C8}" sibTransId="{F5DC7E35-535E-48B2-AEA2-8BB4A3C3D2AA}"/>
    <dgm:cxn modelId="{38CF3EF2-015D-48B3-B02E-DFF730B0A9DC}" srcId="{802C2025-B796-42AF-B9CC-B61B3BB0FE91}" destId="{ED4D8B36-DCA8-48E8-8458-413B545BCAC3}" srcOrd="1" destOrd="0" parTransId="{502F6425-0E1F-4F47-A22F-5624745857EE}" sibTransId="{BAE87B9E-2719-4AED-BBB5-474970C3A57D}"/>
    <dgm:cxn modelId="{1C33FDF9-0ACF-499E-976C-6950F34B8139}" srcId="{802C2025-B796-42AF-B9CC-B61B3BB0FE91}" destId="{11640795-7823-4332-9782-68DA75D5C1BC}" srcOrd="0" destOrd="0" parTransId="{DB842806-45EE-4BF5-BFAE-50F51F17D776}" sibTransId="{38340A0A-0AD5-401F-AC6E-C4361777E42F}"/>
    <dgm:cxn modelId="{1F2F3DFB-0BC3-4DE9-94D7-033DFA63D46D}" type="presOf" srcId="{38340A0A-0AD5-401F-AC6E-C4361777E42F}" destId="{729787CD-951B-4214-AF20-E7E6C8269142}" srcOrd="0" destOrd="0" presId="urn:microsoft.com/office/officeart/2005/8/layout/vProcess5"/>
    <dgm:cxn modelId="{45A21CFF-BA84-4D88-8575-A0638CE8648D}" srcId="{802C2025-B796-42AF-B9CC-B61B3BB0FE91}" destId="{33E2C58D-3844-42F5-A5EB-A9006C54179D}" srcOrd="2" destOrd="0" parTransId="{8D53CFB3-E623-45C1-BDF1-34C8A5A07C1C}" sibTransId="{E88F2D83-F6F0-4253-8A1D-F7640F22B5E5}"/>
    <dgm:cxn modelId="{D2064408-CE83-46F8-A0B2-ADDFE18068C0}" type="presParOf" srcId="{D152D8F2-B7BD-4762-ACD1-AABBC805CBC9}" destId="{7D4E6FCF-A9F6-47FB-A80E-0DCE13963AAB}" srcOrd="0" destOrd="0" presId="urn:microsoft.com/office/officeart/2005/8/layout/vProcess5"/>
    <dgm:cxn modelId="{E8F8D2D9-E688-441F-AECB-729F095CF405}" type="presParOf" srcId="{D152D8F2-B7BD-4762-ACD1-AABBC805CBC9}" destId="{EC1A4D52-234C-40D1-9891-BF93936562F5}" srcOrd="1" destOrd="0" presId="urn:microsoft.com/office/officeart/2005/8/layout/vProcess5"/>
    <dgm:cxn modelId="{F598D3E1-F6B0-4F86-B3F2-E92C47141F7D}" type="presParOf" srcId="{D152D8F2-B7BD-4762-ACD1-AABBC805CBC9}" destId="{9AE305B3-2C43-4580-9A48-D362CD14B3DB}" srcOrd="2" destOrd="0" presId="urn:microsoft.com/office/officeart/2005/8/layout/vProcess5"/>
    <dgm:cxn modelId="{43078299-4914-4A4B-A04B-EFC61F1F04A7}" type="presParOf" srcId="{D152D8F2-B7BD-4762-ACD1-AABBC805CBC9}" destId="{6E7414D6-8523-47D8-B58B-378F622E94C0}" srcOrd="3" destOrd="0" presId="urn:microsoft.com/office/officeart/2005/8/layout/vProcess5"/>
    <dgm:cxn modelId="{7837CD83-C8BC-49DE-811B-9F6644731BAC}" type="presParOf" srcId="{D152D8F2-B7BD-4762-ACD1-AABBC805CBC9}" destId="{AD63B548-558D-4964-B367-ECF609C3C19F}" srcOrd="4" destOrd="0" presId="urn:microsoft.com/office/officeart/2005/8/layout/vProcess5"/>
    <dgm:cxn modelId="{91BA402A-688A-4309-B34B-AFC743A13878}" type="presParOf" srcId="{D152D8F2-B7BD-4762-ACD1-AABBC805CBC9}" destId="{729787CD-951B-4214-AF20-E7E6C8269142}" srcOrd="5" destOrd="0" presId="urn:microsoft.com/office/officeart/2005/8/layout/vProcess5"/>
    <dgm:cxn modelId="{DA000A67-5CA9-49F4-87ED-7884948FBE48}" type="presParOf" srcId="{D152D8F2-B7BD-4762-ACD1-AABBC805CBC9}" destId="{2E095682-6D35-4471-B846-FB5D7A7E5F17}" srcOrd="6" destOrd="0" presId="urn:microsoft.com/office/officeart/2005/8/layout/vProcess5"/>
    <dgm:cxn modelId="{51B83794-1B28-43B5-A45D-716C7E149E8C}" type="presParOf" srcId="{D152D8F2-B7BD-4762-ACD1-AABBC805CBC9}" destId="{533AC54B-13B0-44E1-B8A6-EEB7333A1FF8}" srcOrd="7" destOrd="0" presId="urn:microsoft.com/office/officeart/2005/8/layout/vProcess5"/>
    <dgm:cxn modelId="{7D9BB1B3-7BB3-4EC0-98B5-202C23A660F5}" type="presParOf" srcId="{D152D8F2-B7BD-4762-ACD1-AABBC805CBC9}" destId="{90B6C0B0-05FB-4126-B006-B2BCC4852268}" srcOrd="8" destOrd="0" presId="urn:microsoft.com/office/officeart/2005/8/layout/vProcess5"/>
    <dgm:cxn modelId="{0D09105A-D433-4D70-B848-43BE955B398B}" type="presParOf" srcId="{D152D8F2-B7BD-4762-ACD1-AABBC805CBC9}" destId="{4EC07C59-49E0-44DA-988A-D41D0188D14B}" srcOrd="9" destOrd="0" presId="urn:microsoft.com/office/officeart/2005/8/layout/vProcess5"/>
    <dgm:cxn modelId="{F0DE22BF-95A2-4FBC-8486-8CD485A26940}" type="presParOf" srcId="{D152D8F2-B7BD-4762-ACD1-AABBC805CBC9}" destId="{A469DB51-8609-4185-BB73-419EC6E11AB0}" srcOrd="10" destOrd="0" presId="urn:microsoft.com/office/officeart/2005/8/layout/vProcess5"/>
    <dgm:cxn modelId="{2F4AAFA1-A507-4759-AE60-FCFE0276A0A6}" type="presParOf" srcId="{D152D8F2-B7BD-4762-ACD1-AABBC805CBC9}" destId="{A52ED700-638F-45DA-B0CC-D65543E5A34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BE99CF-B131-4045-8C28-ADD977B127E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509E52C-29FD-4721-93F9-B40E273A7BDE}">
      <dgm:prSet/>
      <dgm:spPr/>
      <dgm:t>
        <a:bodyPr/>
        <a:lstStyle/>
        <a:p>
          <a:r>
            <a:rPr lang="tr-TR" dirty="0" err="1"/>
            <a:t>The</a:t>
          </a:r>
          <a:r>
            <a:rPr lang="tr-TR" dirty="0"/>
            <a:t> </a:t>
          </a:r>
          <a:r>
            <a:rPr lang="tr-TR" dirty="0" err="1"/>
            <a:t>parts</a:t>
          </a:r>
          <a:r>
            <a:rPr lang="tr-TR" dirty="0"/>
            <a:t> of it:</a:t>
          </a:r>
          <a:endParaRPr lang="en-US" dirty="0"/>
        </a:p>
      </dgm:t>
    </dgm:pt>
    <dgm:pt modelId="{61756F87-B64E-45B8-8DD6-D1500D74DD89}" type="parTrans" cxnId="{623B8786-F234-4697-A970-1DADA21E47F2}">
      <dgm:prSet/>
      <dgm:spPr/>
      <dgm:t>
        <a:bodyPr/>
        <a:lstStyle/>
        <a:p>
          <a:endParaRPr lang="en-US"/>
        </a:p>
      </dgm:t>
    </dgm:pt>
    <dgm:pt modelId="{E579BCCB-2596-4C8A-BF94-200FE83D1A45}" type="sibTrans" cxnId="{623B8786-F234-4697-A970-1DADA21E47F2}">
      <dgm:prSet/>
      <dgm:spPr/>
      <dgm:t>
        <a:bodyPr/>
        <a:lstStyle/>
        <a:p>
          <a:endParaRPr lang="en-US"/>
        </a:p>
      </dgm:t>
    </dgm:pt>
    <dgm:pt modelId="{0D076680-EAB3-4FD1-991D-559C4712E256}">
      <dgm:prSet/>
      <dgm:spPr/>
      <dgm:t>
        <a:bodyPr/>
        <a:lstStyle/>
        <a:p>
          <a:r>
            <a:rPr lang="tr-TR" dirty="0"/>
            <a:t>* </a:t>
          </a:r>
          <a:r>
            <a:rPr lang="tr-TR" dirty="0" err="1"/>
            <a:t>Four</a:t>
          </a:r>
          <a:r>
            <a:rPr lang="tr-TR" dirty="0"/>
            <a:t> </a:t>
          </a:r>
          <a:r>
            <a:rPr lang="tr-TR" dirty="0" err="1"/>
            <a:t>capacitors</a:t>
          </a:r>
          <a:endParaRPr lang="en-US" dirty="0"/>
        </a:p>
      </dgm:t>
    </dgm:pt>
    <dgm:pt modelId="{A8EE354E-8201-4C2C-A0D7-940402702490}" type="parTrans" cxnId="{7F637C9F-79E1-49AC-B7E4-F565979FE5FE}">
      <dgm:prSet/>
      <dgm:spPr/>
      <dgm:t>
        <a:bodyPr/>
        <a:lstStyle/>
        <a:p>
          <a:endParaRPr lang="en-US"/>
        </a:p>
      </dgm:t>
    </dgm:pt>
    <dgm:pt modelId="{67E1351D-5BF4-4A6C-8274-96DE04A6BEEB}" type="sibTrans" cxnId="{7F637C9F-79E1-49AC-B7E4-F565979FE5FE}">
      <dgm:prSet/>
      <dgm:spPr/>
      <dgm:t>
        <a:bodyPr/>
        <a:lstStyle/>
        <a:p>
          <a:endParaRPr lang="en-US"/>
        </a:p>
      </dgm:t>
    </dgm:pt>
    <dgm:pt modelId="{BA694D6A-0614-4731-9F6E-F6E302F11106}">
      <dgm:prSet/>
      <dgm:spPr/>
      <dgm:t>
        <a:bodyPr/>
        <a:lstStyle/>
        <a:p>
          <a:r>
            <a:rPr lang="tr-TR" dirty="0"/>
            <a:t>* </a:t>
          </a:r>
          <a:r>
            <a:rPr lang="tr-TR" dirty="0" err="1"/>
            <a:t>Four</a:t>
          </a:r>
          <a:r>
            <a:rPr lang="tr-TR" dirty="0"/>
            <a:t> </a:t>
          </a:r>
          <a:r>
            <a:rPr lang="tr-TR" dirty="0" err="1"/>
            <a:t>resistors</a:t>
          </a:r>
          <a:endParaRPr lang="en-US" dirty="0"/>
        </a:p>
      </dgm:t>
    </dgm:pt>
    <dgm:pt modelId="{EC15C53D-EE7F-455A-89F4-433A47DDB951}" type="parTrans" cxnId="{C482FFAD-23AC-4D35-8FCC-3E29F79DF4ED}">
      <dgm:prSet/>
      <dgm:spPr/>
      <dgm:t>
        <a:bodyPr/>
        <a:lstStyle/>
        <a:p>
          <a:endParaRPr lang="en-US"/>
        </a:p>
      </dgm:t>
    </dgm:pt>
    <dgm:pt modelId="{5F21D658-A087-4C05-8A02-417FC6C14576}" type="sibTrans" cxnId="{C482FFAD-23AC-4D35-8FCC-3E29F79DF4ED}">
      <dgm:prSet/>
      <dgm:spPr/>
      <dgm:t>
        <a:bodyPr/>
        <a:lstStyle/>
        <a:p>
          <a:endParaRPr lang="en-US"/>
        </a:p>
      </dgm:t>
    </dgm:pt>
    <dgm:pt modelId="{01866E05-E98D-4295-B317-04FB5942EA8D}">
      <dgm:prSet/>
      <dgm:spPr/>
      <dgm:t>
        <a:bodyPr/>
        <a:lstStyle/>
        <a:p>
          <a:r>
            <a:rPr lang="tr-TR"/>
            <a:t>* -12 V</a:t>
          </a:r>
          <a:endParaRPr lang="en-US"/>
        </a:p>
      </dgm:t>
    </dgm:pt>
    <dgm:pt modelId="{039B78E1-7216-4F02-99F9-D671F0499FD2}" type="parTrans" cxnId="{939F5EAA-66EA-4BCD-A955-A4F12A3C79D5}">
      <dgm:prSet/>
      <dgm:spPr/>
      <dgm:t>
        <a:bodyPr/>
        <a:lstStyle/>
        <a:p>
          <a:endParaRPr lang="en-US"/>
        </a:p>
      </dgm:t>
    </dgm:pt>
    <dgm:pt modelId="{AEA670D1-57C0-4DA0-B7F7-85A50CCDEEA5}" type="sibTrans" cxnId="{939F5EAA-66EA-4BCD-A955-A4F12A3C79D5}">
      <dgm:prSet/>
      <dgm:spPr/>
      <dgm:t>
        <a:bodyPr/>
        <a:lstStyle/>
        <a:p>
          <a:endParaRPr lang="en-US"/>
        </a:p>
      </dgm:t>
    </dgm:pt>
    <dgm:pt modelId="{48CF8523-3751-47AA-BEAF-130320AD4818}">
      <dgm:prSet/>
      <dgm:spPr/>
      <dgm:t>
        <a:bodyPr/>
        <a:lstStyle/>
        <a:p>
          <a:r>
            <a:rPr lang="tr-TR" dirty="0"/>
            <a:t>* +12 V</a:t>
          </a:r>
          <a:endParaRPr lang="en-US" dirty="0"/>
        </a:p>
      </dgm:t>
    </dgm:pt>
    <dgm:pt modelId="{77A0EB10-0DD8-4ED2-8295-880ABE9E53B1}" type="parTrans" cxnId="{8C41B19A-2ED0-442A-B461-7D660C540AD6}">
      <dgm:prSet/>
      <dgm:spPr/>
      <dgm:t>
        <a:bodyPr/>
        <a:lstStyle/>
        <a:p>
          <a:endParaRPr lang="en-US"/>
        </a:p>
      </dgm:t>
    </dgm:pt>
    <dgm:pt modelId="{2E7382AB-B386-493F-A27C-5B39426B8E5B}" type="sibTrans" cxnId="{8C41B19A-2ED0-442A-B461-7D660C540AD6}">
      <dgm:prSet/>
      <dgm:spPr/>
      <dgm:t>
        <a:bodyPr/>
        <a:lstStyle/>
        <a:p>
          <a:endParaRPr lang="en-US"/>
        </a:p>
      </dgm:t>
    </dgm:pt>
    <dgm:pt modelId="{C0AF3C9E-BF09-4CF3-B922-57C6F414A628}">
      <dgm:prSet/>
      <dgm:spPr/>
      <dgm:t>
        <a:bodyPr/>
        <a:lstStyle/>
        <a:p>
          <a:r>
            <a:rPr lang="tr-TR"/>
            <a:t>*Ground</a:t>
          </a:r>
          <a:endParaRPr lang="en-US"/>
        </a:p>
      </dgm:t>
    </dgm:pt>
    <dgm:pt modelId="{C1EA0793-EE35-49C5-9BDD-4B4B6E477D19}" type="parTrans" cxnId="{59931C4E-2605-4713-B484-BAA0F2BAEAEF}">
      <dgm:prSet/>
      <dgm:spPr/>
      <dgm:t>
        <a:bodyPr/>
        <a:lstStyle/>
        <a:p>
          <a:endParaRPr lang="en-US"/>
        </a:p>
      </dgm:t>
    </dgm:pt>
    <dgm:pt modelId="{D24786EA-BA35-49C8-9311-B42CA541D91C}" type="sibTrans" cxnId="{59931C4E-2605-4713-B484-BAA0F2BAEAEF}">
      <dgm:prSet/>
      <dgm:spPr/>
      <dgm:t>
        <a:bodyPr/>
        <a:lstStyle/>
        <a:p>
          <a:endParaRPr lang="en-US"/>
        </a:p>
      </dgm:t>
    </dgm:pt>
    <dgm:pt modelId="{A5487F84-5A29-4446-B85E-D1F15F955CC5}">
      <dgm:prSet/>
      <dgm:spPr/>
      <dgm:t>
        <a:bodyPr/>
        <a:lstStyle/>
        <a:p>
          <a:r>
            <a:rPr lang="tr-TR" dirty="0"/>
            <a:t>* Two LM-358 op-</a:t>
          </a:r>
          <a:r>
            <a:rPr lang="tr-TR" dirty="0" err="1"/>
            <a:t>amp</a:t>
          </a:r>
          <a:endParaRPr lang="en-US" dirty="0"/>
        </a:p>
      </dgm:t>
    </dgm:pt>
    <dgm:pt modelId="{A323B582-CFF2-43F3-AC9F-8473C0BC0A62}" type="parTrans" cxnId="{2B1CD28B-33A6-4673-A1F8-D86A05EA5820}">
      <dgm:prSet/>
      <dgm:spPr/>
      <dgm:t>
        <a:bodyPr/>
        <a:lstStyle/>
        <a:p>
          <a:endParaRPr lang="en-US"/>
        </a:p>
      </dgm:t>
    </dgm:pt>
    <dgm:pt modelId="{3C4E72EF-32E2-4934-B899-95D929E66901}" type="sibTrans" cxnId="{2B1CD28B-33A6-4673-A1F8-D86A05EA5820}">
      <dgm:prSet/>
      <dgm:spPr/>
      <dgm:t>
        <a:bodyPr/>
        <a:lstStyle/>
        <a:p>
          <a:endParaRPr lang="en-US"/>
        </a:p>
      </dgm:t>
    </dgm:pt>
    <dgm:pt modelId="{6BB5D983-0B77-4076-9BE5-A7BE7D840793}" type="pres">
      <dgm:prSet presAssocID="{01BE99CF-B131-4045-8C28-ADD977B127E2}" presName="vert0" presStyleCnt="0">
        <dgm:presLayoutVars>
          <dgm:dir/>
          <dgm:animOne val="branch"/>
          <dgm:animLvl val="lvl"/>
        </dgm:presLayoutVars>
      </dgm:prSet>
      <dgm:spPr/>
    </dgm:pt>
    <dgm:pt modelId="{D9EB3E8D-F1E1-4BC2-AE7E-B60BCB41330C}" type="pres">
      <dgm:prSet presAssocID="{3509E52C-29FD-4721-93F9-B40E273A7BDE}" presName="thickLine" presStyleLbl="alignNode1" presStyleIdx="0" presStyleCnt="7"/>
      <dgm:spPr/>
    </dgm:pt>
    <dgm:pt modelId="{08AA7B9C-EAE8-45DD-93FE-160CEF89D1EF}" type="pres">
      <dgm:prSet presAssocID="{3509E52C-29FD-4721-93F9-B40E273A7BDE}" presName="horz1" presStyleCnt="0"/>
      <dgm:spPr/>
    </dgm:pt>
    <dgm:pt modelId="{7250C0BB-9178-4DD3-AD06-19FFCDAEAE46}" type="pres">
      <dgm:prSet presAssocID="{3509E52C-29FD-4721-93F9-B40E273A7BDE}" presName="tx1" presStyleLbl="revTx" presStyleIdx="0" presStyleCnt="7"/>
      <dgm:spPr/>
    </dgm:pt>
    <dgm:pt modelId="{A75ABDA2-711D-46D0-BBA8-F6E675DBE092}" type="pres">
      <dgm:prSet presAssocID="{3509E52C-29FD-4721-93F9-B40E273A7BDE}" presName="vert1" presStyleCnt="0"/>
      <dgm:spPr/>
    </dgm:pt>
    <dgm:pt modelId="{900A4596-4A38-40BA-9061-BA9FF148651C}" type="pres">
      <dgm:prSet presAssocID="{0D076680-EAB3-4FD1-991D-559C4712E256}" presName="thickLine" presStyleLbl="alignNode1" presStyleIdx="1" presStyleCnt="7"/>
      <dgm:spPr/>
    </dgm:pt>
    <dgm:pt modelId="{1E20E30A-8DE9-406E-A78E-20D90B43D0F0}" type="pres">
      <dgm:prSet presAssocID="{0D076680-EAB3-4FD1-991D-559C4712E256}" presName="horz1" presStyleCnt="0"/>
      <dgm:spPr/>
    </dgm:pt>
    <dgm:pt modelId="{71629E05-539F-4AC9-B62B-1D95A11DE36B}" type="pres">
      <dgm:prSet presAssocID="{0D076680-EAB3-4FD1-991D-559C4712E256}" presName="tx1" presStyleLbl="revTx" presStyleIdx="1" presStyleCnt="7"/>
      <dgm:spPr/>
    </dgm:pt>
    <dgm:pt modelId="{7297D3B0-81F4-4227-A079-7FD3B3135433}" type="pres">
      <dgm:prSet presAssocID="{0D076680-EAB3-4FD1-991D-559C4712E256}" presName="vert1" presStyleCnt="0"/>
      <dgm:spPr/>
    </dgm:pt>
    <dgm:pt modelId="{565CC074-689C-4F51-85CB-AB685039CC64}" type="pres">
      <dgm:prSet presAssocID="{BA694D6A-0614-4731-9F6E-F6E302F11106}" presName="thickLine" presStyleLbl="alignNode1" presStyleIdx="2" presStyleCnt="7"/>
      <dgm:spPr/>
    </dgm:pt>
    <dgm:pt modelId="{C56F4522-6ADB-4BA0-A394-79309E35E125}" type="pres">
      <dgm:prSet presAssocID="{BA694D6A-0614-4731-9F6E-F6E302F11106}" presName="horz1" presStyleCnt="0"/>
      <dgm:spPr/>
    </dgm:pt>
    <dgm:pt modelId="{780013B2-4AE9-49B6-BBB2-4B18F4A9A0A1}" type="pres">
      <dgm:prSet presAssocID="{BA694D6A-0614-4731-9F6E-F6E302F11106}" presName="tx1" presStyleLbl="revTx" presStyleIdx="2" presStyleCnt="7"/>
      <dgm:spPr/>
    </dgm:pt>
    <dgm:pt modelId="{F114DF89-0C11-49A6-9FA8-2FB77E679FF8}" type="pres">
      <dgm:prSet presAssocID="{BA694D6A-0614-4731-9F6E-F6E302F11106}" presName="vert1" presStyleCnt="0"/>
      <dgm:spPr/>
    </dgm:pt>
    <dgm:pt modelId="{4DBE8F07-EE19-4C78-BA44-46644C89CA2C}" type="pres">
      <dgm:prSet presAssocID="{01866E05-E98D-4295-B317-04FB5942EA8D}" presName="thickLine" presStyleLbl="alignNode1" presStyleIdx="3" presStyleCnt="7"/>
      <dgm:spPr/>
    </dgm:pt>
    <dgm:pt modelId="{571DC4CB-B95A-4B9D-95CF-9A0BBFD51A85}" type="pres">
      <dgm:prSet presAssocID="{01866E05-E98D-4295-B317-04FB5942EA8D}" presName="horz1" presStyleCnt="0"/>
      <dgm:spPr/>
    </dgm:pt>
    <dgm:pt modelId="{47E15566-56FE-4982-88C7-BB3F2346AF50}" type="pres">
      <dgm:prSet presAssocID="{01866E05-E98D-4295-B317-04FB5942EA8D}" presName="tx1" presStyleLbl="revTx" presStyleIdx="3" presStyleCnt="7"/>
      <dgm:spPr/>
    </dgm:pt>
    <dgm:pt modelId="{3F7D12DA-F7DE-4555-B81D-8651F56F7A46}" type="pres">
      <dgm:prSet presAssocID="{01866E05-E98D-4295-B317-04FB5942EA8D}" presName="vert1" presStyleCnt="0"/>
      <dgm:spPr/>
    </dgm:pt>
    <dgm:pt modelId="{A15400C7-5A0D-47CF-9FEF-78A8B315D714}" type="pres">
      <dgm:prSet presAssocID="{48CF8523-3751-47AA-BEAF-130320AD4818}" presName="thickLine" presStyleLbl="alignNode1" presStyleIdx="4" presStyleCnt="7"/>
      <dgm:spPr/>
    </dgm:pt>
    <dgm:pt modelId="{F9BC9C2E-D836-4CD7-8D82-D9D5D52102A8}" type="pres">
      <dgm:prSet presAssocID="{48CF8523-3751-47AA-BEAF-130320AD4818}" presName="horz1" presStyleCnt="0"/>
      <dgm:spPr/>
    </dgm:pt>
    <dgm:pt modelId="{F67E130E-FACB-47C9-A37F-20647226C912}" type="pres">
      <dgm:prSet presAssocID="{48CF8523-3751-47AA-BEAF-130320AD4818}" presName="tx1" presStyleLbl="revTx" presStyleIdx="4" presStyleCnt="7"/>
      <dgm:spPr/>
    </dgm:pt>
    <dgm:pt modelId="{20A632BB-9064-4243-A874-A1F8F703E437}" type="pres">
      <dgm:prSet presAssocID="{48CF8523-3751-47AA-BEAF-130320AD4818}" presName="vert1" presStyleCnt="0"/>
      <dgm:spPr/>
    </dgm:pt>
    <dgm:pt modelId="{CE38E1B7-345B-46EE-A762-6CC0F0322907}" type="pres">
      <dgm:prSet presAssocID="{C0AF3C9E-BF09-4CF3-B922-57C6F414A628}" presName="thickLine" presStyleLbl="alignNode1" presStyleIdx="5" presStyleCnt="7"/>
      <dgm:spPr/>
    </dgm:pt>
    <dgm:pt modelId="{821A6949-D0F2-4242-946E-2CC7B9E304FC}" type="pres">
      <dgm:prSet presAssocID="{C0AF3C9E-BF09-4CF3-B922-57C6F414A628}" presName="horz1" presStyleCnt="0"/>
      <dgm:spPr/>
    </dgm:pt>
    <dgm:pt modelId="{95E33A84-4D25-40C4-859C-F845F76B4A10}" type="pres">
      <dgm:prSet presAssocID="{C0AF3C9E-BF09-4CF3-B922-57C6F414A628}" presName="tx1" presStyleLbl="revTx" presStyleIdx="5" presStyleCnt="7"/>
      <dgm:spPr/>
    </dgm:pt>
    <dgm:pt modelId="{A5892BE7-63AC-4353-9F3B-8A73445110E4}" type="pres">
      <dgm:prSet presAssocID="{C0AF3C9E-BF09-4CF3-B922-57C6F414A628}" presName="vert1" presStyleCnt="0"/>
      <dgm:spPr/>
    </dgm:pt>
    <dgm:pt modelId="{B0ED6EE1-7E87-4AFB-81CF-757021A7A9DA}" type="pres">
      <dgm:prSet presAssocID="{A5487F84-5A29-4446-B85E-D1F15F955CC5}" presName="thickLine" presStyleLbl="alignNode1" presStyleIdx="6" presStyleCnt="7"/>
      <dgm:spPr/>
    </dgm:pt>
    <dgm:pt modelId="{6AC8A8B4-6CC6-4EA9-A80B-91E3F1A5ED11}" type="pres">
      <dgm:prSet presAssocID="{A5487F84-5A29-4446-B85E-D1F15F955CC5}" presName="horz1" presStyleCnt="0"/>
      <dgm:spPr/>
    </dgm:pt>
    <dgm:pt modelId="{D015921C-0804-428C-BF26-D1786047F5B8}" type="pres">
      <dgm:prSet presAssocID="{A5487F84-5A29-4446-B85E-D1F15F955CC5}" presName="tx1" presStyleLbl="revTx" presStyleIdx="6" presStyleCnt="7"/>
      <dgm:spPr/>
    </dgm:pt>
    <dgm:pt modelId="{8E5825F7-6999-4F5F-893E-1F2D9677E57A}" type="pres">
      <dgm:prSet presAssocID="{A5487F84-5A29-4446-B85E-D1F15F955CC5}" presName="vert1" presStyleCnt="0"/>
      <dgm:spPr/>
    </dgm:pt>
  </dgm:ptLst>
  <dgm:cxnLst>
    <dgm:cxn modelId="{340BE517-38A8-4BCD-9AE7-C38154BDC434}" type="presOf" srcId="{01BE99CF-B131-4045-8C28-ADD977B127E2}" destId="{6BB5D983-0B77-4076-9BE5-A7BE7D840793}" srcOrd="0" destOrd="0" presId="urn:microsoft.com/office/officeart/2008/layout/LinedList"/>
    <dgm:cxn modelId="{C467F045-F734-4D72-86B5-1C7A655AD938}" type="presOf" srcId="{48CF8523-3751-47AA-BEAF-130320AD4818}" destId="{F67E130E-FACB-47C9-A37F-20647226C912}" srcOrd="0" destOrd="0" presId="urn:microsoft.com/office/officeart/2008/layout/LinedList"/>
    <dgm:cxn modelId="{14F75E47-0F2B-4ADD-BB3E-CF9050BF433A}" type="presOf" srcId="{01866E05-E98D-4295-B317-04FB5942EA8D}" destId="{47E15566-56FE-4982-88C7-BB3F2346AF50}" srcOrd="0" destOrd="0" presId="urn:microsoft.com/office/officeart/2008/layout/LinedList"/>
    <dgm:cxn modelId="{59931C4E-2605-4713-B484-BAA0F2BAEAEF}" srcId="{01BE99CF-B131-4045-8C28-ADD977B127E2}" destId="{C0AF3C9E-BF09-4CF3-B922-57C6F414A628}" srcOrd="5" destOrd="0" parTransId="{C1EA0793-EE35-49C5-9BDD-4B4B6E477D19}" sibTransId="{D24786EA-BA35-49C8-9311-B42CA541D91C}"/>
    <dgm:cxn modelId="{E3337470-C1D7-4736-8783-A0C93B1403C4}" type="presOf" srcId="{3509E52C-29FD-4721-93F9-B40E273A7BDE}" destId="{7250C0BB-9178-4DD3-AD06-19FFCDAEAE46}" srcOrd="0" destOrd="0" presId="urn:microsoft.com/office/officeart/2008/layout/LinedList"/>
    <dgm:cxn modelId="{43FFC974-39DC-4979-B469-E3948C5D8584}" type="presOf" srcId="{0D076680-EAB3-4FD1-991D-559C4712E256}" destId="{71629E05-539F-4AC9-B62B-1D95A11DE36B}" srcOrd="0" destOrd="0" presId="urn:microsoft.com/office/officeart/2008/layout/LinedList"/>
    <dgm:cxn modelId="{623B8786-F234-4697-A970-1DADA21E47F2}" srcId="{01BE99CF-B131-4045-8C28-ADD977B127E2}" destId="{3509E52C-29FD-4721-93F9-B40E273A7BDE}" srcOrd="0" destOrd="0" parTransId="{61756F87-B64E-45B8-8DD6-D1500D74DD89}" sibTransId="{E579BCCB-2596-4C8A-BF94-200FE83D1A45}"/>
    <dgm:cxn modelId="{2B1CD28B-33A6-4673-A1F8-D86A05EA5820}" srcId="{01BE99CF-B131-4045-8C28-ADD977B127E2}" destId="{A5487F84-5A29-4446-B85E-D1F15F955CC5}" srcOrd="6" destOrd="0" parTransId="{A323B582-CFF2-43F3-AC9F-8473C0BC0A62}" sibTransId="{3C4E72EF-32E2-4934-B899-95D929E66901}"/>
    <dgm:cxn modelId="{8C41B19A-2ED0-442A-B461-7D660C540AD6}" srcId="{01BE99CF-B131-4045-8C28-ADD977B127E2}" destId="{48CF8523-3751-47AA-BEAF-130320AD4818}" srcOrd="4" destOrd="0" parTransId="{77A0EB10-0DD8-4ED2-8295-880ABE9E53B1}" sibTransId="{2E7382AB-B386-493F-A27C-5B39426B8E5B}"/>
    <dgm:cxn modelId="{7F637C9F-79E1-49AC-B7E4-F565979FE5FE}" srcId="{01BE99CF-B131-4045-8C28-ADD977B127E2}" destId="{0D076680-EAB3-4FD1-991D-559C4712E256}" srcOrd="1" destOrd="0" parTransId="{A8EE354E-8201-4C2C-A0D7-940402702490}" sibTransId="{67E1351D-5BF4-4A6C-8274-96DE04A6BEEB}"/>
    <dgm:cxn modelId="{939F5EAA-66EA-4BCD-A955-A4F12A3C79D5}" srcId="{01BE99CF-B131-4045-8C28-ADD977B127E2}" destId="{01866E05-E98D-4295-B317-04FB5942EA8D}" srcOrd="3" destOrd="0" parTransId="{039B78E1-7216-4F02-99F9-D671F0499FD2}" sibTransId="{AEA670D1-57C0-4DA0-B7F7-85A50CCDEEA5}"/>
    <dgm:cxn modelId="{C482FFAD-23AC-4D35-8FCC-3E29F79DF4ED}" srcId="{01BE99CF-B131-4045-8C28-ADD977B127E2}" destId="{BA694D6A-0614-4731-9F6E-F6E302F11106}" srcOrd="2" destOrd="0" parTransId="{EC15C53D-EE7F-455A-89F4-433A47DDB951}" sibTransId="{5F21D658-A087-4C05-8A02-417FC6C14576}"/>
    <dgm:cxn modelId="{241BFCCB-C899-416B-9DBC-34310B7D3C38}" type="presOf" srcId="{BA694D6A-0614-4731-9F6E-F6E302F11106}" destId="{780013B2-4AE9-49B6-BBB2-4B18F4A9A0A1}" srcOrd="0" destOrd="0" presId="urn:microsoft.com/office/officeart/2008/layout/LinedList"/>
    <dgm:cxn modelId="{BBB0E8DF-77BA-44F3-8A7B-C618CE577664}" type="presOf" srcId="{C0AF3C9E-BF09-4CF3-B922-57C6F414A628}" destId="{95E33A84-4D25-40C4-859C-F845F76B4A10}" srcOrd="0" destOrd="0" presId="urn:microsoft.com/office/officeart/2008/layout/LinedList"/>
    <dgm:cxn modelId="{63FD03F9-2650-47E3-A42C-3783EB65331E}" type="presOf" srcId="{A5487F84-5A29-4446-B85E-D1F15F955CC5}" destId="{D015921C-0804-428C-BF26-D1786047F5B8}" srcOrd="0" destOrd="0" presId="urn:microsoft.com/office/officeart/2008/layout/LinedList"/>
    <dgm:cxn modelId="{6E5FA34B-FAD2-461E-A37D-917340BD9E33}" type="presParOf" srcId="{6BB5D983-0B77-4076-9BE5-A7BE7D840793}" destId="{D9EB3E8D-F1E1-4BC2-AE7E-B60BCB41330C}" srcOrd="0" destOrd="0" presId="urn:microsoft.com/office/officeart/2008/layout/LinedList"/>
    <dgm:cxn modelId="{93D4EA65-DF56-4512-9A55-A924D917125D}" type="presParOf" srcId="{6BB5D983-0B77-4076-9BE5-A7BE7D840793}" destId="{08AA7B9C-EAE8-45DD-93FE-160CEF89D1EF}" srcOrd="1" destOrd="0" presId="urn:microsoft.com/office/officeart/2008/layout/LinedList"/>
    <dgm:cxn modelId="{D36DF53F-5237-4E96-8666-99FC6B82BDC1}" type="presParOf" srcId="{08AA7B9C-EAE8-45DD-93FE-160CEF89D1EF}" destId="{7250C0BB-9178-4DD3-AD06-19FFCDAEAE46}" srcOrd="0" destOrd="0" presId="urn:microsoft.com/office/officeart/2008/layout/LinedList"/>
    <dgm:cxn modelId="{CF9C80CA-A155-4947-B349-EB06B449236B}" type="presParOf" srcId="{08AA7B9C-EAE8-45DD-93FE-160CEF89D1EF}" destId="{A75ABDA2-711D-46D0-BBA8-F6E675DBE092}" srcOrd="1" destOrd="0" presId="urn:microsoft.com/office/officeart/2008/layout/LinedList"/>
    <dgm:cxn modelId="{37ECE0F1-3D2E-41CA-A6D6-C7579EF66EB5}" type="presParOf" srcId="{6BB5D983-0B77-4076-9BE5-A7BE7D840793}" destId="{900A4596-4A38-40BA-9061-BA9FF148651C}" srcOrd="2" destOrd="0" presId="urn:microsoft.com/office/officeart/2008/layout/LinedList"/>
    <dgm:cxn modelId="{75857F5E-0E18-4FE0-917F-1D3CF97E8B25}" type="presParOf" srcId="{6BB5D983-0B77-4076-9BE5-A7BE7D840793}" destId="{1E20E30A-8DE9-406E-A78E-20D90B43D0F0}" srcOrd="3" destOrd="0" presId="urn:microsoft.com/office/officeart/2008/layout/LinedList"/>
    <dgm:cxn modelId="{88A1A9F9-FA93-4677-8FC1-E31573BD35D4}" type="presParOf" srcId="{1E20E30A-8DE9-406E-A78E-20D90B43D0F0}" destId="{71629E05-539F-4AC9-B62B-1D95A11DE36B}" srcOrd="0" destOrd="0" presId="urn:microsoft.com/office/officeart/2008/layout/LinedList"/>
    <dgm:cxn modelId="{9D366293-8E18-4AAC-9430-F6FBA6FFFA49}" type="presParOf" srcId="{1E20E30A-8DE9-406E-A78E-20D90B43D0F0}" destId="{7297D3B0-81F4-4227-A079-7FD3B3135433}" srcOrd="1" destOrd="0" presId="urn:microsoft.com/office/officeart/2008/layout/LinedList"/>
    <dgm:cxn modelId="{2B74CEF4-908F-4F17-BF7E-D030ED535026}" type="presParOf" srcId="{6BB5D983-0B77-4076-9BE5-A7BE7D840793}" destId="{565CC074-689C-4F51-85CB-AB685039CC64}" srcOrd="4" destOrd="0" presId="urn:microsoft.com/office/officeart/2008/layout/LinedList"/>
    <dgm:cxn modelId="{665A6E49-DDA3-4F42-AF7C-7BB4EF28B728}" type="presParOf" srcId="{6BB5D983-0B77-4076-9BE5-A7BE7D840793}" destId="{C56F4522-6ADB-4BA0-A394-79309E35E125}" srcOrd="5" destOrd="0" presId="urn:microsoft.com/office/officeart/2008/layout/LinedList"/>
    <dgm:cxn modelId="{E8C17B89-822D-43DD-A41F-79836DB5F5A6}" type="presParOf" srcId="{C56F4522-6ADB-4BA0-A394-79309E35E125}" destId="{780013B2-4AE9-49B6-BBB2-4B18F4A9A0A1}" srcOrd="0" destOrd="0" presId="urn:microsoft.com/office/officeart/2008/layout/LinedList"/>
    <dgm:cxn modelId="{39A438FF-8774-40CD-97CC-3833F3EDB310}" type="presParOf" srcId="{C56F4522-6ADB-4BA0-A394-79309E35E125}" destId="{F114DF89-0C11-49A6-9FA8-2FB77E679FF8}" srcOrd="1" destOrd="0" presId="urn:microsoft.com/office/officeart/2008/layout/LinedList"/>
    <dgm:cxn modelId="{EB04FC1C-892A-4573-B69A-835F827DE678}" type="presParOf" srcId="{6BB5D983-0B77-4076-9BE5-A7BE7D840793}" destId="{4DBE8F07-EE19-4C78-BA44-46644C89CA2C}" srcOrd="6" destOrd="0" presId="urn:microsoft.com/office/officeart/2008/layout/LinedList"/>
    <dgm:cxn modelId="{3374E820-8EA8-4448-BFFB-0C232968C457}" type="presParOf" srcId="{6BB5D983-0B77-4076-9BE5-A7BE7D840793}" destId="{571DC4CB-B95A-4B9D-95CF-9A0BBFD51A85}" srcOrd="7" destOrd="0" presId="urn:microsoft.com/office/officeart/2008/layout/LinedList"/>
    <dgm:cxn modelId="{30CC1473-ABEA-4D04-9ACC-F9628B8ABB57}" type="presParOf" srcId="{571DC4CB-B95A-4B9D-95CF-9A0BBFD51A85}" destId="{47E15566-56FE-4982-88C7-BB3F2346AF50}" srcOrd="0" destOrd="0" presId="urn:microsoft.com/office/officeart/2008/layout/LinedList"/>
    <dgm:cxn modelId="{E54A8B2B-719F-4E3B-AAAD-C936BCEC0CEE}" type="presParOf" srcId="{571DC4CB-B95A-4B9D-95CF-9A0BBFD51A85}" destId="{3F7D12DA-F7DE-4555-B81D-8651F56F7A46}" srcOrd="1" destOrd="0" presId="urn:microsoft.com/office/officeart/2008/layout/LinedList"/>
    <dgm:cxn modelId="{C8EADEF3-5406-4B18-B2EF-651F460BF17A}" type="presParOf" srcId="{6BB5D983-0B77-4076-9BE5-A7BE7D840793}" destId="{A15400C7-5A0D-47CF-9FEF-78A8B315D714}" srcOrd="8" destOrd="0" presId="urn:microsoft.com/office/officeart/2008/layout/LinedList"/>
    <dgm:cxn modelId="{396BA4AC-6FD1-4ED1-BADD-E32C37001515}" type="presParOf" srcId="{6BB5D983-0B77-4076-9BE5-A7BE7D840793}" destId="{F9BC9C2E-D836-4CD7-8D82-D9D5D52102A8}" srcOrd="9" destOrd="0" presId="urn:microsoft.com/office/officeart/2008/layout/LinedList"/>
    <dgm:cxn modelId="{EC2E3D0B-28EF-4C0B-A786-0F59C222EDB5}" type="presParOf" srcId="{F9BC9C2E-D836-4CD7-8D82-D9D5D52102A8}" destId="{F67E130E-FACB-47C9-A37F-20647226C912}" srcOrd="0" destOrd="0" presId="urn:microsoft.com/office/officeart/2008/layout/LinedList"/>
    <dgm:cxn modelId="{7C8F0C2B-0427-48A3-A932-97FD3D07F9EC}" type="presParOf" srcId="{F9BC9C2E-D836-4CD7-8D82-D9D5D52102A8}" destId="{20A632BB-9064-4243-A874-A1F8F703E437}" srcOrd="1" destOrd="0" presId="urn:microsoft.com/office/officeart/2008/layout/LinedList"/>
    <dgm:cxn modelId="{982CB633-03C1-4506-A937-1AD45498B778}" type="presParOf" srcId="{6BB5D983-0B77-4076-9BE5-A7BE7D840793}" destId="{CE38E1B7-345B-46EE-A762-6CC0F0322907}" srcOrd="10" destOrd="0" presId="urn:microsoft.com/office/officeart/2008/layout/LinedList"/>
    <dgm:cxn modelId="{0E3E9D54-012B-46B9-B634-9C18CCE41C52}" type="presParOf" srcId="{6BB5D983-0B77-4076-9BE5-A7BE7D840793}" destId="{821A6949-D0F2-4242-946E-2CC7B9E304FC}" srcOrd="11" destOrd="0" presId="urn:microsoft.com/office/officeart/2008/layout/LinedList"/>
    <dgm:cxn modelId="{A66702FF-833E-44B5-A282-77A86894A926}" type="presParOf" srcId="{821A6949-D0F2-4242-946E-2CC7B9E304FC}" destId="{95E33A84-4D25-40C4-859C-F845F76B4A10}" srcOrd="0" destOrd="0" presId="urn:microsoft.com/office/officeart/2008/layout/LinedList"/>
    <dgm:cxn modelId="{41A951BB-A72F-4B7C-9BB6-BA6418495B50}" type="presParOf" srcId="{821A6949-D0F2-4242-946E-2CC7B9E304FC}" destId="{A5892BE7-63AC-4353-9F3B-8A73445110E4}" srcOrd="1" destOrd="0" presId="urn:microsoft.com/office/officeart/2008/layout/LinedList"/>
    <dgm:cxn modelId="{72CD85AF-8BEB-48F0-9D57-1FEDA2E26F04}" type="presParOf" srcId="{6BB5D983-0B77-4076-9BE5-A7BE7D840793}" destId="{B0ED6EE1-7E87-4AFB-81CF-757021A7A9DA}" srcOrd="12" destOrd="0" presId="urn:microsoft.com/office/officeart/2008/layout/LinedList"/>
    <dgm:cxn modelId="{773596CC-01CE-4DAE-AA9F-AA040FC10EA3}" type="presParOf" srcId="{6BB5D983-0B77-4076-9BE5-A7BE7D840793}" destId="{6AC8A8B4-6CC6-4EA9-A80B-91E3F1A5ED11}" srcOrd="13" destOrd="0" presId="urn:microsoft.com/office/officeart/2008/layout/LinedList"/>
    <dgm:cxn modelId="{A48A0ECE-A98E-4167-B869-CC4A0DE991A0}" type="presParOf" srcId="{6AC8A8B4-6CC6-4EA9-A80B-91E3F1A5ED11}" destId="{D015921C-0804-428C-BF26-D1786047F5B8}" srcOrd="0" destOrd="0" presId="urn:microsoft.com/office/officeart/2008/layout/LinedList"/>
    <dgm:cxn modelId="{713B447C-2FF1-4EFF-A358-C5C137F2DBC8}" type="presParOf" srcId="{6AC8A8B4-6CC6-4EA9-A80B-91E3F1A5ED11}" destId="{8E5825F7-6999-4F5F-893E-1F2D9677E57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BAE2DA6-A702-445A-B7BD-C7ABA567AFE6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D86E287-5D81-402C-9591-2FC135F1B588}">
      <dgm:prSet/>
      <dgm:spPr/>
      <dgm:t>
        <a:bodyPr/>
        <a:lstStyle/>
        <a:p>
          <a:r>
            <a:rPr lang="tr-TR"/>
            <a:t>The parts of it:</a:t>
          </a:r>
          <a:endParaRPr lang="en-US"/>
        </a:p>
      </dgm:t>
    </dgm:pt>
    <dgm:pt modelId="{21423BA6-C7BD-45EA-91AB-5812E09070DF}" type="parTrans" cxnId="{994C02D7-46A4-42E9-9434-50EC82A63369}">
      <dgm:prSet/>
      <dgm:spPr/>
      <dgm:t>
        <a:bodyPr/>
        <a:lstStyle/>
        <a:p>
          <a:endParaRPr lang="en-US"/>
        </a:p>
      </dgm:t>
    </dgm:pt>
    <dgm:pt modelId="{4A874EFE-64C3-4A57-9F58-B276007FDEBF}" type="sibTrans" cxnId="{994C02D7-46A4-42E9-9434-50EC82A63369}">
      <dgm:prSet/>
      <dgm:spPr/>
      <dgm:t>
        <a:bodyPr/>
        <a:lstStyle/>
        <a:p>
          <a:endParaRPr lang="en-US"/>
        </a:p>
      </dgm:t>
    </dgm:pt>
    <dgm:pt modelId="{95229077-ACE0-4879-9A49-70D2E23D1FA8}">
      <dgm:prSet/>
      <dgm:spPr/>
      <dgm:t>
        <a:bodyPr/>
        <a:lstStyle/>
        <a:p>
          <a:r>
            <a:rPr lang="tr-TR"/>
            <a:t>* Four capacitors</a:t>
          </a:r>
          <a:endParaRPr lang="en-US"/>
        </a:p>
      </dgm:t>
    </dgm:pt>
    <dgm:pt modelId="{080F8A95-F73E-48E8-A0A8-E13FD1046851}" type="parTrans" cxnId="{655CEB4F-5C84-46DF-A80D-132C2F48C11C}">
      <dgm:prSet/>
      <dgm:spPr/>
      <dgm:t>
        <a:bodyPr/>
        <a:lstStyle/>
        <a:p>
          <a:endParaRPr lang="en-US"/>
        </a:p>
      </dgm:t>
    </dgm:pt>
    <dgm:pt modelId="{F6EC1B99-CA03-4749-AE6A-AB83AB3BE048}" type="sibTrans" cxnId="{655CEB4F-5C84-46DF-A80D-132C2F48C11C}">
      <dgm:prSet/>
      <dgm:spPr/>
      <dgm:t>
        <a:bodyPr/>
        <a:lstStyle/>
        <a:p>
          <a:endParaRPr lang="en-US"/>
        </a:p>
      </dgm:t>
    </dgm:pt>
    <dgm:pt modelId="{FD4F6E00-3E39-4B36-B830-C91CB5876DC9}">
      <dgm:prSet/>
      <dgm:spPr/>
      <dgm:t>
        <a:bodyPr/>
        <a:lstStyle/>
        <a:p>
          <a:r>
            <a:rPr lang="tr-TR"/>
            <a:t>* Four resistors</a:t>
          </a:r>
          <a:endParaRPr lang="en-US"/>
        </a:p>
      </dgm:t>
    </dgm:pt>
    <dgm:pt modelId="{7399822D-6B45-4532-BAD0-2CF4E4386289}" type="parTrans" cxnId="{E30B7547-AFBB-41A3-BCA4-21D433B25C0F}">
      <dgm:prSet/>
      <dgm:spPr/>
      <dgm:t>
        <a:bodyPr/>
        <a:lstStyle/>
        <a:p>
          <a:endParaRPr lang="en-US"/>
        </a:p>
      </dgm:t>
    </dgm:pt>
    <dgm:pt modelId="{75978AA3-0161-4503-9B0D-D69594E7A1C8}" type="sibTrans" cxnId="{E30B7547-AFBB-41A3-BCA4-21D433B25C0F}">
      <dgm:prSet/>
      <dgm:spPr/>
      <dgm:t>
        <a:bodyPr/>
        <a:lstStyle/>
        <a:p>
          <a:endParaRPr lang="en-US"/>
        </a:p>
      </dgm:t>
    </dgm:pt>
    <dgm:pt modelId="{9BD7CCD4-1864-45C9-9B78-5152BA423F0B}">
      <dgm:prSet/>
      <dgm:spPr/>
      <dgm:t>
        <a:bodyPr/>
        <a:lstStyle/>
        <a:p>
          <a:r>
            <a:rPr lang="tr-TR"/>
            <a:t>* -12 V</a:t>
          </a:r>
          <a:endParaRPr lang="en-US"/>
        </a:p>
      </dgm:t>
    </dgm:pt>
    <dgm:pt modelId="{A98A2F3E-FED6-41AE-A926-FF967F25D74E}" type="parTrans" cxnId="{03D1477D-2233-4BF8-B469-E364207761FA}">
      <dgm:prSet/>
      <dgm:spPr/>
      <dgm:t>
        <a:bodyPr/>
        <a:lstStyle/>
        <a:p>
          <a:endParaRPr lang="en-US"/>
        </a:p>
      </dgm:t>
    </dgm:pt>
    <dgm:pt modelId="{E285E3B6-32E6-4FE0-AB57-52BB7E53BB3A}" type="sibTrans" cxnId="{03D1477D-2233-4BF8-B469-E364207761FA}">
      <dgm:prSet/>
      <dgm:spPr/>
      <dgm:t>
        <a:bodyPr/>
        <a:lstStyle/>
        <a:p>
          <a:endParaRPr lang="en-US"/>
        </a:p>
      </dgm:t>
    </dgm:pt>
    <dgm:pt modelId="{5A25B2A1-D9F6-45A6-9DCA-C81F1F2DB2AE}">
      <dgm:prSet/>
      <dgm:spPr/>
      <dgm:t>
        <a:bodyPr/>
        <a:lstStyle/>
        <a:p>
          <a:r>
            <a:rPr lang="tr-TR"/>
            <a:t>* +12 V</a:t>
          </a:r>
          <a:endParaRPr lang="en-US"/>
        </a:p>
      </dgm:t>
    </dgm:pt>
    <dgm:pt modelId="{64E7DDD9-1389-4BE1-8C97-BCD543C402FA}" type="parTrans" cxnId="{D0B5C72E-9735-4B9C-BE61-AAE61BF59EB3}">
      <dgm:prSet/>
      <dgm:spPr/>
      <dgm:t>
        <a:bodyPr/>
        <a:lstStyle/>
        <a:p>
          <a:endParaRPr lang="en-US"/>
        </a:p>
      </dgm:t>
    </dgm:pt>
    <dgm:pt modelId="{C939B914-7065-4E27-A447-D0D186B1A3E0}" type="sibTrans" cxnId="{D0B5C72E-9735-4B9C-BE61-AAE61BF59EB3}">
      <dgm:prSet/>
      <dgm:spPr/>
      <dgm:t>
        <a:bodyPr/>
        <a:lstStyle/>
        <a:p>
          <a:endParaRPr lang="en-US"/>
        </a:p>
      </dgm:t>
    </dgm:pt>
    <dgm:pt modelId="{557972C4-BDF9-4717-8AD7-06F381402F68}">
      <dgm:prSet/>
      <dgm:spPr/>
      <dgm:t>
        <a:bodyPr/>
        <a:lstStyle/>
        <a:p>
          <a:r>
            <a:rPr lang="tr-TR"/>
            <a:t>*Ground</a:t>
          </a:r>
          <a:endParaRPr lang="en-US"/>
        </a:p>
      </dgm:t>
    </dgm:pt>
    <dgm:pt modelId="{FA18276B-CB39-4836-9F8E-748E04CC64CD}" type="parTrans" cxnId="{B59A514C-600E-4105-A501-7C9066E09888}">
      <dgm:prSet/>
      <dgm:spPr/>
      <dgm:t>
        <a:bodyPr/>
        <a:lstStyle/>
        <a:p>
          <a:endParaRPr lang="en-US"/>
        </a:p>
      </dgm:t>
    </dgm:pt>
    <dgm:pt modelId="{D4950378-0FD2-485B-AE1C-C218B2FF1539}" type="sibTrans" cxnId="{B59A514C-600E-4105-A501-7C9066E09888}">
      <dgm:prSet/>
      <dgm:spPr/>
      <dgm:t>
        <a:bodyPr/>
        <a:lstStyle/>
        <a:p>
          <a:endParaRPr lang="en-US"/>
        </a:p>
      </dgm:t>
    </dgm:pt>
    <dgm:pt modelId="{1ED26686-0ECD-44AC-856E-C6E76B56AFA4}">
      <dgm:prSet/>
      <dgm:spPr/>
      <dgm:t>
        <a:bodyPr/>
        <a:lstStyle/>
        <a:p>
          <a:r>
            <a:rPr lang="tr-TR"/>
            <a:t>* Two LM-358 op-amp</a:t>
          </a:r>
          <a:endParaRPr lang="en-US"/>
        </a:p>
      </dgm:t>
    </dgm:pt>
    <dgm:pt modelId="{150AD925-A397-4CC3-8F65-93383ADDF99A}" type="parTrans" cxnId="{31314AAB-5B23-433D-9CB3-B0C5946EABFF}">
      <dgm:prSet/>
      <dgm:spPr/>
      <dgm:t>
        <a:bodyPr/>
        <a:lstStyle/>
        <a:p>
          <a:endParaRPr lang="en-US"/>
        </a:p>
      </dgm:t>
    </dgm:pt>
    <dgm:pt modelId="{8897782D-C147-4518-8466-5ACB2A74A9A4}" type="sibTrans" cxnId="{31314AAB-5B23-433D-9CB3-B0C5946EABFF}">
      <dgm:prSet/>
      <dgm:spPr/>
      <dgm:t>
        <a:bodyPr/>
        <a:lstStyle/>
        <a:p>
          <a:endParaRPr lang="en-US"/>
        </a:p>
      </dgm:t>
    </dgm:pt>
    <dgm:pt modelId="{E0F4AB83-F6EE-44FC-BFEE-24A3FD179595}" type="pres">
      <dgm:prSet presAssocID="{1BAE2DA6-A702-445A-B7BD-C7ABA567AFE6}" presName="vert0" presStyleCnt="0">
        <dgm:presLayoutVars>
          <dgm:dir/>
          <dgm:animOne val="branch"/>
          <dgm:animLvl val="lvl"/>
        </dgm:presLayoutVars>
      </dgm:prSet>
      <dgm:spPr/>
    </dgm:pt>
    <dgm:pt modelId="{165F40B9-9E35-46C0-A5C8-F602F4B0BB7D}" type="pres">
      <dgm:prSet presAssocID="{BD86E287-5D81-402C-9591-2FC135F1B588}" presName="thickLine" presStyleLbl="alignNode1" presStyleIdx="0" presStyleCnt="7"/>
      <dgm:spPr/>
    </dgm:pt>
    <dgm:pt modelId="{B2E41384-7945-4ADF-88DC-079C9A792892}" type="pres">
      <dgm:prSet presAssocID="{BD86E287-5D81-402C-9591-2FC135F1B588}" presName="horz1" presStyleCnt="0"/>
      <dgm:spPr/>
    </dgm:pt>
    <dgm:pt modelId="{950CFA51-0405-41CC-95C7-97EE740520E8}" type="pres">
      <dgm:prSet presAssocID="{BD86E287-5D81-402C-9591-2FC135F1B588}" presName="tx1" presStyleLbl="revTx" presStyleIdx="0" presStyleCnt="7"/>
      <dgm:spPr/>
    </dgm:pt>
    <dgm:pt modelId="{30C22D9D-E4E3-4257-8DA8-456F8A632210}" type="pres">
      <dgm:prSet presAssocID="{BD86E287-5D81-402C-9591-2FC135F1B588}" presName="vert1" presStyleCnt="0"/>
      <dgm:spPr/>
    </dgm:pt>
    <dgm:pt modelId="{5303A8C9-5369-4792-87F8-308E6179E4F2}" type="pres">
      <dgm:prSet presAssocID="{95229077-ACE0-4879-9A49-70D2E23D1FA8}" presName="thickLine" presStyleLbl="alignNode1" presStyleIdx="1" presStyleCnt="7"/>
      <dgm:spPr/>
    </dgm:pt>
    <dgm:pt modelId="{F8C17E30-2447-4861-AEC4-CBC44B79DCD9}" type="pres">
      <dgm:prSet presAssocID="{95229077-ACE0-4879-9A49-70D2E23D1FA8}" presName="horz1" presStyleCnt="0"/>
      <dgm:spPr/>
    </dgm:pt>
    <dgm:pt modelId="{5D480051-8C21-415E-A7AD-89F3243A4FB4}" type="pres">
      <dgm:prSet presAssocID="{95229077-ACE0-4879-9A49-70D2E23D1FA8}" presName="tx1" presStyleLbl="revTx" presStyleIdx="1" presStyleCnt="7"/>
      <dgm:spPr/>
    </dgm:pt>
    <dgm:pt modelId="{B6F24BCF-D69B-4234-801A-E87EBA87456B}" type="pres">
      <dgm:prSet presAssocID="{95229077-ACE0-4879-9A49-70D2E23D1FA8}" presName="vert1" presStyleCnt="0"/>
      <dgm:spPr/>
    </dgm:pt>
    <dgm:pt modelId="{138ED92C-D131-4FC6-92FB-05CCCC1D86D1}" type="pres">
      <dgm:prSet presAssocID="{FD4F6E00-3E39-4B36-B830-C91CB5876DC9}" presName="thickLine" presStyleLbl="alignNode1" presStyleIdx="2" presStyleCnt="7"/>
      <dgm:spPr/>
    </dgm:pt>
    <dgm:pt modelId="{C4C0392E-9C9E-4570-AAB3-4B5AE8D6F5AD}" type="pres">
      <dgm:prSet presAssocID="{FD4F6E00-3E39-4B36-B830-C91CB5876DC9}" presName="horz1" presStyleCnt="0"/>
      <dgm:spPr/>
    </dgm:pt>
    <dgm:pt modelId="{4E75CE30-7973-46EA-ADEE-387F2A766A9B}" type="pres">
      <dgm:prSet presAssocID="{FD4F6E00-3E39-4B36-B830-C91CB5876DC9}" presName="tx1" presStyleLbl="revTx" presStyleIdx="2" presStyleCnt="7"/>
      <dgm:spPr/>
    </dgm:pt>
    <dgm:pt modelId="{D5A8B415-2964-441D-9960-7A85D3A80F3F}" type="pres">
      <dgm:prSet presAssocID="{FD4F6E00-3E39-4B36-B830-C91CB5876DC9}" presName="vert1" presStyleCnt="0"/>
      <dgm:spPr/>
    </dgm:pt>
    <dgm:pt modelId="{229E516B-2013-4916-8EFF-2BE6394533BE}" type="pres">
      <dgm:prSet presAssocID="{9BD7CCD4-1864-45C9-9B78-5152BA423F0B}" presName="thickLine" presStyleLbl="alignNode1" presStyleIdx="3" presStyleCnt="7"/>
      <dgm:spPr/>
    </dgm:pt>
    <dgm:pt modelId="{181E9A9B-1EA6-494C-8816-F25464B9FF6C}" type="pres">
      <dgm:prSet presAssocID="{9BD7CCD4-1864-45C9-9B78-5152BA423F0B}" presName="horz1" presStyleCnt="0"/>
      <dgm:spPr/>
    </dgm:pt>
    <dgm:pt modelId="{A2D1CFA1-B834-446A-B782-5F73FECB81B8}" type="pres">
      <dgm:prSet presAssocID="{9BD7CCD4-1864-45C9-9B78-5152BA423F0B}" presName="tx1" presStyleLbl="revTx" presStyleIdx="3" presStyleCnt="7"/>
      <dgm:spPr/>
    </dgm:pt>
    <dgm:pt modelId="{D8128CA0-04BE-4020-A443-B19C95ECA123}" type="pres">
      <dgm:prSet presAssocID="{9BD7CCD4-1864-45C9-9B78-5152BA423F0B}" presName="vert1" presStyleCnt="0"/>
      <dgm:spPr/>
    </dgm:pt>
    <dgm:pt modelId="{67C39112-56D2-41F4-B48C-481AC943A861}" type="pres">
      <dgm:prSet presAssocID="{5A25B2A1-D9F6-45A6-9DCA-C81F1F2DB2AE}" presName="thickLine" presStyleLbl="alignNode1" presStyleIdx="4" presStyleCnt="7"/>
      <dgm:spPr/>
    </dgm:pt>
    <dgm:pt modelId="{01E76315-FE85-450D-8D2C-16662825E114}" type="pres">
      <dgm:prSet presAssocID="{5A25B2A1-D9F6-45A6-9DCA-C81F1F2DB2AE}" presName="horz1" presStyleCnt="0"/>
      <dgm:spPr/>
    </dgm:pt>
    <dgm:pt modelId="{D84B94A2-C2F8-4D22-9F54-956E3B002434}" type="pres">
      <dgm:prSet presAssocID="{5A25B2A1-D9F6-45A6-9DCA-C81F1F2DB2AE}" presName="tx1" presStyleLbl="revTx" presStyleIdx="4" presStyleCnt="7"/>
      <dgm:spPr/>
    </dgm:pt>
    <dgm:pt modelId="{8BE630E2-A311-4158-8259-A44BABD451C4}" type="pres">
      <dgm:prSet presAssocID="{5A25B2A1-D9F6-45A6-9DCA-C81F1F2DB2AE}" presName="vert1" presStyleCnt="0"/>
      <dgm:spPr/>
    </dgm:pt>
    <dgm:pt modelId="{6FF4461E-DC81-4D72-B441-5975FF382644}" type="pres">
      <dgm:prSet presAssocID="{557972C4-BDF9-4717-8AD7-06F381402F68}" presName="thickLine" presStyleLbl="alignNode1" presStyleIdx="5" presStyleCnt="7"/>
      <dgm:spPr/>
    </dgm:pt>
    <dgm:pt modelId="{CC54B661-8552-4804-9C74-2C79EBAB80A9}" type="pres">
      <dgm:prSet presAssocID="{557972C4-BDF9-4717-8AD7-06F381402F68}" presName="horz1" presStyleCnt="0"/>
      <dgm:spPr/>
    </dgm:pt>
    <dgm:pt modelId="{694108E2-CFDA-4CED-A1B4-B21EBEE1A62E}" type="pres">
      <dgm:prSet presAssocID="{557972C4-BDF9-4717-8AD7-06F381402F68}" presName="tx1" presStyleLbl="revTx" presStyleIdx="5" presStyleCnt="7"/>
      <dgm:spPr/>
    </dgm:pt>
    <dgm:pt modelId="{8B73E36A-42B4-406F-9DFE-D6A767A1ECAB}" type="pres">
      <dgm:prSet presAssocID="{557972C4-BDF9-4717-8AD7-06F381402F68}" presName="vert1" presStyleCnt="0"/>
      <dgm:spPr/>
    </dgm:pt>
    <dgm:pt modelId="{60D347C3-4196-44D0-8A36-FF8E8C64AE4F}" type="pres">
      <dgm:prSet presAssocID="{1ED26686-0ECD-44AC-856E-C6E76B56AFA4}" presName="thickLine" presStyleLbl="alignNode1" presStyleIdx="6" presStyleCnt="7"/>
      <dgm:spPr/>
    </dgm:pt>
    <dgm:pt modelId="{85ED823B-E975-4438-B98B-923019C6722F}" type="pres">
      <dgm:prSet presAssocID="{1ED26686-0ECD-44AC-856E-C6E76B56AFA4}" presName="horz1" presStyleCnt="0"/>
      <dgm:spPr/>
    </dgm:pt>
    <dgm:pt modelId="{765E34D6-D58E-4592-9FB8-7A6434D2B0BA}" type="pres">
      <dgm:prSet presAssocID="{1ED26686-0ECD-44AC-856E-C6E76B56AFA4}" presName="tx1" presStyleLbl="revTx" presStyleIdx="6" presStyleCnt="7"/>
      <dgm:spPr/>
    </dgm:pt>
    <dgm:pt modelId="{EAA6E9AC-4819-410B-A7B2-7D4A29F70031}" type="pres">
      <dgm:prSet presAssocID="{1ED26686-0ECD-44AC-856E-C6E76B56AFA4}" presName="vert1" presStyleCnt="0"/>
      <dgm:spPr/>
    </dgm:pt>
  </dgm:ptLst>
  <dgm:cxnLst>
    <dgm:cxn modelId="{1ADFBA01-E0EC-42BE-89EB-5D87A77E6D9D}" type="presOf" srcId="{1BAE2DA6-A702-445A-B7BD-C7ABA567AFE6}" destId="{E0F4AB83-F6EE-44FC-BFEE-24A3FD179595}" srcOrd="0" destOrd="0" presId="urn:microsoft.com/office/officeart/2008/layout/LinedList"/>
    <dgm:cxn modelId="{D0B5C72E-9735-4B9C-BE61-AAE61BF59EB3}" srcId="{1BAE2DA6-A702-445A-B7BD-C7ABA567AFE6}" destId="{5A25B2A1-D9F6-45A6-9DCA-C81F1F2DB2AE}" srcOrd="4" destOrd="0" parTransId="{64E7DDD9-1389-4BE1-8C97-BCD543C402FA}" sibTransId="{C939B914-7065-4E27-A447-D0D186B1A3E0}"/>
    <dgm:cxn modelId="{E30B7547-AFBB-41A3-BCA4-21D433B25C0F}" srcId="{1BAE2DA6-A702-445A-B7BD-C7ABA567AFE6}" destId="{FD4F6E00-3E39-4B36-B830-C91CB5876DC9}" srcOrd="2" destOrd="0" parTransId="{7399822D-6B45-4532-BAD0-2CF4E4386289}" sibTransId="{75978AA3-0161-4503-9B0D-D69594E7A1C8}"/>
    <dgm:cxn modelId="{B59A514C-600E-4105-A501-7C9066E09888}" srcId="{1BAE2DA6-A702-445A-B7BD-C7ABA567AFE6}" destId="{557972C4-BDF9-4717-8AD7-06F381402F68}" srcOrd="5" destOrd="0" parTransId="{FA18276B-CB39-4836-9F8E-748E04CC64CD}" sibTransId="{D4950378-0FD2-485B-AE1C-C218B2FF1539}"/>
    <dgm:cxn modelId="{655CEB4F-5C84-46DF-A80D-132C2F48C11C}" srcId="{1BAE2DA6-A702-445A-B7BD-C7ABA567AFE6}" destId="{95229077-ACE0-4879-9A49-70D2E23D1FA8}" srcOrd="1" destOrd="0" parTransId="{080F8A95-F73E-48E8-A0A8-E13FD1046851}" sibTransId="{F6EC1B99-CA03-4749-AE6A-AB83AB3BE048}"/>
    <dgm:cxn modelId="{49581B51-17D5-4E90-BD60-DA792481A75A}" type="presOf" srcId="{9BD7CCD4-1864-45C9-9B78-5152BA423F0B}" destId="{A2D1CFA1-B834-446A-B782-5F73FECB81B8}" srcOrd="0" destOrd="0" presId="urn:microsoft.com/office/officeart/2008/layout/LinedList"/>
    <dgm:cxn modelId="{03D1477D-2233-4BF8-B469-E364207761FA}" srcId="{1BAE2DA6-A702-445A-B7BD-C7ABA567AFE6}" destId="{9BD7CCD4-1864-45C9-9B78-5152BA423F0B}" srcOrd="3" destOrd="0" parTransId="{A98A2F3E-FED6-41AE-A926-FF967F25D74E}" sibTransId="{E285E3B6-32E6-4FE0-AB57-52BB7E53BB3A}"/>
    <dgm:cxn modelId="{31314AAB-5B23-433D-9CB3-B0C5946EABFF}" srcId="{1BAE2DA6-A702-445A-B7BD-C7ABA567AFE6}" destId="{1ED26686-0ECD-44AC-856E-C6E76B56AFA4}" srcOrd="6" destOrd="0" parTransId="{150AD925-A397-4CC3-8F65-93383ADDF99A}" sibTransId="{8897782D-C147-4518-8466-5ACB2A74A9A4}"/>
    <dgm:cxn modelId="{2B27CCAE-E8D6-4048-AA21-B749B53D0AF0}" type="presOf" srcId="{BD86E287-5D81-402C-9591-2FC135F1B588}" destId="{950CFA51-0405-41CC-95C7-97EE740520E8}" srcOrd="0" destOrd="0" presId="urn:microsoft.com/office/officeart/2008/layout/LinedList"/>
    <dgm:cxn modelId="{A65ECFBE-8C07-483A-A376-47B321A1D77C}" type="presOf" srcId="{5A25B2A1-D9F6-45A6-9DCA-C81F1F2DB2AE}" destId="{D84B94A2-C2F8-4D22-9F54-956E3B002434}" srcOrd="0" destOrd="0" presId="urn:microsoft.com/office/officeart/2008/layout/LinedList"/>
    <dgm:cxn modelId="{752453D1-7A27-44E8-BF91-B9087ED726C1}" type="presOf" srcId="{FD4F6E00-3E39-4B36-B830-C91CB5876DC9}" destId="{4E75CE30-7973-46EA-ADEE-387F2A766A9B}" srcOrd="0" destOrd="0" presId="urn:microsoft.com/office/officeart/2008/layout/LinedList"/>
    <dgm:cxn modelId="{994C02D7-46A4-42E9-9434-50EC82A63369}" srcId="{1BAE2DA6-A702-445A-B7BD-C7ABA567AFE6}" destId="{BD86E287-5D81-402C-9591-2FC135F1B588}" srcOrd="0" destOrd="0" parTransId="{21423BA6-C7BD-45EA-91AB-5812E09070DF}" sibTransId="{4A874EFE-64C3-4A57-9F58-B276007FDEBF}"/>
    <dgm:cxn modelId="{06E50BEB-0225-4C31-A054-BE31A06FCFDF}" type="presOf" srcId="{95229077-ACE0-4879-9A49-70D2E23D1FA8}" destId="{5D480051-8C21-415E-A7AD-89F3243A4FB4}" srcOrd="0" destOrd="0" presId="urn:microsoft.com/office/officeart/2008/layout/LinedList"/>
    <dgm:cxn modelId="{2A3390FA-4CE0-4CBB-A872-79CA69751362}" type="presOf" srcId="{557972C4-BDF9-4717-8AD7-06F381402F68}" destId="{694108E2-CFDA-4CED-A1B4-B21EBEE1A62E}" srcOrd="0" destOrd="0" presId="urn:microsoft.com/office/officeart/2008/layout/LinedList"/>
    <dgm:cxn modelId="{BA6D02FC-145A-4686-B6F6-5561B330717A}" type="presOf" srcId="{1ED26686-0ECD-44AC-856E-C6E76B56AFA4}" destId="{765E34D6-D58E-4592-9FB8-7A6434D2B0BA}" srcOrd="0" destOrd="0" presId="urn:microsoft.com/office/officeart/2008/layout/LinedList"/>
    <dgm:cxn modelId="{63D99AF3-58B6-444F-B697-1ECD830EC7D9}" type="presParOf" srcId="{E0F4AB83-F6EE-44FC-BFEE-24A3FD179595}" destId="{165F40B9-9E35-46C0-A5C8-F602F4B0BB7D}" srcOrd="0" destOrd="0" presId="urn:microsoft.com/office/officeart/2008/layout/LinedList"/>
    <dgm:cxn modelId="{C0F21E29-8F93-4C1E-93C9-70FE993B97AE}" type="presParOf" srcId="{E0F4AB83-F6EE-44FC-BFEE-24A3FD179595}" destId="{B2E41384-7945-4ADF-88DC-079C9A792892}" srcOrd="1" destOrd="0" presId="urn:microsoft.com/office/officeart/2008/layout/LinedList"/>
    <dgm:cxn modelId="{1DAD54D2-6941-48FE-8F32-B13C3182F8FC}" type="presParOf" srcId="{B2E41384-7945-4ADF-88DC-079C9A792892}" destId="{950CFA51-0405-41CC-95C7-97EE740520E8}" srcOrd="0" destOrd="0" presId="urn:microsoft.com/office/officeart/2008/layout/LinedList"/>
    <dgm:cxn modelId="{36684B48-37DC-4962-9EDA-4B0930B35A2F}" type="presParOf" srcId="{B2E41384-7945-4ADF-88DC-079C9A792892}" destId="{30C22D9D-E4E3-4257-8DA8-456F8A632210}" srcOrd="1" destOrd="0" presId="urn:microsoft.com/office/officeart/2008/layout/LinedList"/>
    <dgm:cxn modelId="{D8C3B8F5-BD0F-4EAC-A64C-CE970D045FA6}" type="presParOf" srcId="{E0F4AB83-F6EE-44FC-BFEE-24A3FD179595}" destId="{5303A8C9-5369-4792-87F8-308E6179E4F2}" srcOrd="2" destOrd="0" presId="urn:microsoft.com/office/officeart/2008/layout/LinedList"/>
    <dgm:cxn modelId="{0105AE2C-AC53-47F4-8AE7-129F3748E7B7}" type="presParOf" srcId="{E0F4AB83-F6EE-44FC-BFEE-24A3FD179595}" destId="{F8C17E30-2447-4861-AEC4-CBC44B79DCD9}" srcOrd="3" destOrd="0" presId="urn:microsoft.com/office/officeart/2008/layout/LinedList"/>
    <dgm:cxn modelId="{52FFC0A9-32C5-4D53-BB6A-D0C8932678E7}" type="presParOf" srcId="{F8C17E30-2447-4861-AEC4-CBC44B79DCD9}" destId="{5D480051-8C21-415E-A7AD-89F3243A4FB4}" srcOrd="0" destOrd="0" presId="urn:microsoft.com/office/officeart/2008/layout/LinedList"/>
    <dgm:cxn modelId="{B469CB56-843B-4A71-BEBC-17332EFFBA7C}" type="presParOf" srcId="{F8C17E30-2447-4861-AEC4-CBC44B79DCD9}" destId="{B6F24BCF-D69B-4234-801A-E87EBA87456B}" srcOrd="1" destOrd="0" presId="urn:microsoft.com/office/officeart/2008/layout/LinedList"/>
    <dgm:cxn modelId="{A5EB7091-65C9-4323-B01E-2089FE02DC17}" type="presParOf" srcId="{E0F4AB83-F6EE-44FC-BFEE-24A3FD179595}" destId="{138ED92C-D131-4FC6-92FB-05CCCC1D86D1}" srcOrd="4" destOrd="0" presId="urn:microsoft.com/office/officeart/2008/layout/LinedList"/>
    <dgm:cxn modelId="{C705BCAD-C1B1-4569-B5BC-964E844BE4BA}" type="presParOf" srcId="{E0F4AB83-F6EE-44FC-BFEE-24A3FD179595}" destId="{C4C0392E-9C9E-4570-AAB3-4B5AE8D6F5AD}" srcOrd="5" destOrd="0" presId="urn:microsoft.com/office/officeart/2008/layout/LinedList"/>
    <dgm:cxn modelId="{D572A85E-FE97-432A-86CA-50751DED74EA}" type="presParOf" srcId="{C4C0392E-9C9E-4570-AAB3-4B5AE8D6F5AD}" destId="{4E75CE30-7973-46EA-ADEE-387F2A766A9B}" srcOrd="0" destOrd="0" presId="urn:microsoft.com/office/officeart/2008/layout/LinedList"/>
    <dgm:cxn modelId="{F8B38943-6C13-4820-9A1F-13A2DA9AC88A}" type="presParOf" srcId="{C4C0392E-9C9E-4570-AAB3-4B5AE8D6F5AD}" destId="{D5A8B415-2964-441D-9960-7A85D3A80F3F}" srcOrd="1" destOrd="0" presId="urn:microsoft.com/office/officeart/2008/layout/LinedList"/>
    <dgm:cxn modelId="{8CB3BC5F-A077-473B-B517-2121781B896A}" type="presParOf" srcId="{E0F4AB83-F6EE-44FC-BFEE-24A3FD179595}" destId="{229E516B-2013-4916-8EFF-2BE6394533BE}" srcOrd="6" destOrd="0" presId="urn:microsoft.com/office/officeart/2008/layout/LinedList"/>
    <dgm:cxn modelId="{F84A6697-9908-4E8C-BCB1-11BA1BAD53A6}" type="presParOf" srcId="{E0F4AB83-F6EE-44FC-BFEE-24A3FD179595}" destId="{181E9A9B-1EA6-494C-8816-F25464B9FF6C}" srcOrd="7" destOrd="0" presId="urn:microsoft.com/office/officeart/2008/layout/LinedList"/>
    <dgm:cxn modelId="{E6AA6A50-BAB6-416A-9501-B1EC5DD3BDC3}" type="presParOf" srcId="{181E9A9B-1EA6-494C-8816-F25464B9FF6C}" destId="{A2D1CFA1-B834-446A-B782-5F73FECB81B8}" srcOrd="0" destOrd="0" presId="urn:microsoft.com/office/officeart/2008/layout/LinedList"/>
    <dgm:cxn modelId="{32AB6422-7A23-4548-90A9-192473664601}" type="presParOf" srcId="{181E9A9B-1EA6-494C-8816-F25464B9FF6C}" destId="{D8128CA0-04BE-4020-A443-B19C95ECA123}" srcOrd="1" destOrd="0" presId="urn:microsoft.com/office/officeart/2008/layout/LinedList"/>
    <dgm:cxn modelId="{8B7B83D1-4ABB-4F0D-99BC-C16F585645FB}" type="presParOf" srcId="{E0F4AB83-F6EE-44FC-BFEE-24A3FD179595}" destId="{67C39112-56D2-41F4-B48C-481AC943A861}" srcOrd="8" destOrd="0" presId="urn:microsoft.com/office/officeart/2008/layout/LinedList"/>
    <dgm:cxn modelId="{7ABC4751-B57B-4003-8F9D-B7DC0429A55B}" type="presParOf" srcId="{E0F4AB83-F6EE-44FC-BFEE-24A3FD179595}" destId="{01E76315-FE85-450D-8D2C-16662825E114}" srcOrd="9" destOrd="0" presId="urn:microsoft.com/office/officeart/2008/layout/LinedList"/>
    <dgm:cxn modelId="{5CC42ABE-5539-4EA3-A862-FFC60C508C52}" type="presParOf" srcId="{01E76315-FE85-450D-8D2C-16662825E114}" destId="{D84B94A2-C2F8-4D22-9F54-956E3B002434}" srcOrd="0" destOrd="0" presId="urn:microsoft.com/office/officeart/2008/layout/LinedList"/>
    <dgm:cxn modelId="{47A90855-3046-455B-81AA-9924C943B179}" type="presParOf" srcId="{01E76315-FE85-450D-8D2C-16662825E114}" destId="{8BE630E2-A311-4158-8259-A44BABD451C4}" srcOrd="1" destOrd="0" presId="urn:microsoft.com/office/officeart/2008/layout/LinedList"/>
    <dgm:cxn modelId="{7A039749-47BC-4BDE-88E1-49FE9FFE2369}" type="presParOf" srcId="{E0F4AB83-F6EE-44FC-BFEE-24A3FD179595}" destId="{6FF4461E-DC81-4D72-B441-5975FF382644}" srcOrd="10" destOrd="0" presId="urn:microsoft.com/office/officeart/2008/layout/LinedList"/>
    <dgm:cxn modelId="{F00B6FB6-8F81-43E2-9DD7-4E8C1276D6B6}" type="presParOf" srcId="{E0F4AB83-F6EE-44FC-BFEE-24A3FD179595}" destId="{CC54B661-8552-4804-9C74-2C79EBAB80A9}" srcOrd="11" destOrd="0" presId="urn:microsoft.com/office/officeart/2008/layout/LinedList"/>
    <dgm:cxn modelId="{C8F4CC3C-914C-41E4-ADA0-E6C27C9D2E65}" type="presParOf" srcId="{CC54B661-8552-4804-9C74-2C79EBAB80A9}" destId="{694108E2-CFDA-4CED-A1B4-B21EBEE1A62E}" srcOrd="0" destOrd="0" presId="urn:microsoft.com/office/officeart/2008/layout/LinedList"/>
    <dgm:cxn modelId="{AB220988-FD2E-42D5-8923-49E4FFFA2CF7}" type="presParOf" srcId="{CC54B661-8552-4804-9C74-2C79EBAB80A9}" destId="{8B73E36A-42B4-406F-9DFE-D6A767A1ECAB}" srcOrd="1" destOrd="0" presId="urn:microsoft.com/office/officeart/2008/layout/LinedList"/>
    <dgm:cxn modelId="{0E2B1749-F5C4-4B04-832F-A91589A67CF2}" type="presParOf" srcId="{E0F4AB83-F6EE-44FC-BFEE-24A3FD179595}" destId="{60D347C3-4196-44D0-8A36-FF8E8C64AE4F}" srcOrd="12" destOrd="0" presId="urn:microsoft.com/office/officeart/2008/layout/LinedList"/>
    <dgm:cxn modelId="{BB4A5E3C-DE21-484A-83F7-7E82E0CE5A6C}" type="presParOf" srcId="{E0F4AB83-F6EE-44FC-BFEE-24A3FD179595}" destId="{85ED823B-E975-4438-B98B-923019C6722F}" srcOrd="13" destOrd="0" presId="urn:microsoft.com/office/officeart/2008/layout/LinedList"/>
    <dgm:cxn modelId="{11C05F37-2931-476C-88E5-4B42FAAA7933}" type="presParOf" srcId="{85ED823B-E975-4438-B98B-923019C6722F}" destId="{765E34D6-D58E-4592-9FB8-7A6434D2B0BA}" srcOrd="0" destOrd="0" presId="urn:microsoft.com/office/officeart/2008/layout/LinedList"/>
    <dgm:cxn modelId="{1CE092F4-D6B0-40F3-AB62-2330E6795F2F}" type="presParOf" srcId="{85ED823B-E975-4438-B98B-923019C6722F}" destId="{EAA6E9AC-4819-410B-A7B2-7D4A29F7003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5CA98C-34E2-40DD-BA0B-026B02CE4BFF}">
      <dsp:nvSpPr>
        <dsp:cNvPr id="0" name=""/>
        <dsp:cNvSpPr/>
      </dsp:nvSpPr>
      <dsp:spPr>
        <a:xfrm>
          <a:off x="3790" y="1050399"/>
          <a:ext cx="1847115" cy="1172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8F2BED-3712-4C40-80A0-2924D97CB77A}">
      <dsp:nvSpPr>
        <dsp:cNvPr id="0" name=""/>
        <dsp:cNvSpPr/>
      </dsp:nvSpPr>
      <dsp:spPr>
        <a:xfrm>
          <a:off x="209025" y="1245372"/>
          <a:ext cx="1847115" cy="11729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kern="1200"/>
            <a:t>The parts of it:</a:t>
          </a:r>
          <a:endParaRPr lang="en-US" sz="2200" kern="1200"/>
        </a:p>
      </dsp:txBody>
      <dsp:txXfrm>
        <a:off x="243379" y="1279726"/>
        <a:ext cx="1778407" cy="1104210"/>
      </dsp:txXfrm>
    </dsp:sp>
    <dsp:sp modelId="{068C4F48-FFCC-4647-9196-7E63D6E8D6CB}">
      <dsp:nvSpPr>
        <dsp:cNvPr id="0" name=""/>
        <dsp:cNvSpPr/>
      </dsp:nvSpPr>
      <dsp:spPr>
        <a:xfrm>
          <a:off x="2261376" y="1050399"/>
          <a:ext cx="1847115" cy="1172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3E2A16-E0A1-47FC-8B10-5F927F0C02B9}">
      <dsp:nvSpPr>
        <dsp:cNvPr id="0" name=""/>
        <dsp:cNvSpPr/>
      </dsp:nvSpPr>
      <dsp:spPr>
        <a:xfrm>
          <a:off x="2466611" y="1245372"/>
          <a:ext cx="1847115" cy="11729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kern="1200" dirty="0"/>
            <a:t>* Two </a:t>
          </a:r>
          <a:r>
            <a:rPr lang="tr-TR" sz="2200" kern="1200" dirty="0" err="1"/>
            <a:t>resistors</a:t>
          </a:r>
          <a:r>
            <a:rPr lang="tr-TR" sz="2200" kern="1200" dirty="0"/>
            <a:t>, 10k ohm</a:t>
          </a:r>
          <a:endParaRPr lang="en-US" sz="2200" kern="1200" dirty="0"/>
        </a:p>
      </dsp:txBody>
      <dsp:txXfrm>
        <a:off x="2500965" y="1279726"/>
        <a:ext cx="1778407" cy="1104210"/>
      </dsp:txXfrm>
    </dsp:sp>
    <dsp:sp modelId="{3FCAE5EC-A346-44EC-BB2D-0DF06EE4BD7D}">
      <dsp:nvSpPr>
        <dsp:cNvPr id="0" name=""/>
        <dsp:cNvSpPr/>
      </dsp:nvSpPr>
      <dsp:spPr>
        <a:xfrm>
          <a:off x="4518962" y="1050399"/>
          <a:ext cx="1847115" cy="1172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FABBF1-79C3-4167-B5E1-CF156942DA5F}">
      <dsp:nvSpPr>
        <dsp:cNvPr id="0" name=""/>
        <dsp:cNvSpPr/>
      </dsp:nvSpPr>
      <dsp:spPr>
        <a:xfrm>
          <a:off x="4724197" y="1245372"/>
          <a:ext cx="1847115" cy="11729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kern="1200" dirty="0"/>
            <a:t>* </a:t>
          </a:r>
          <a:r>
            <a:rPr lang="tr-TR" sz="2200" kern="1200" dirty="0" err="1"/>
            <a:t>One</a:t>
          </a:r>
          <a:r>
            <a:rPr lang="tr-TR" sz="2200" kern="1200" dirty="0"/>
            <a:t> </a:t>
          </a:r>
          <a:r>
            <a:rPr lang="tr-TR" sz="2200" kern="1200" dirty="0" err="1"/>
            <a:t>capacitor</a:t>
          </a:r>
          <a:r>
            <a:rPr lang="tr-TR" sz="2200" kern="1200" dirty="0"/>
            <a:t>, 1uF</a:t>
          </a:r>
          <a:endParaRPr lang="en-US" sz="2200" kern="1200" dirty="0"/>
        </a:p>
      </dsp:txBody>
      <dsp:txXfrm>
        <a:off x="4758551" y="1279726"/>
        <a:ext cx="1778407" cy="1104210"/>
      </dsp:txXfrm>
    </dsp:sp>
    <dsp:sp modelId="{73227CDE-74C7-4D9B-B4A2-807082F5E49C}">
      <dsp:nvSpPr>
        <dsp:cNvPr id="0" name=""/>
        <dsp:cNvSpPr/>
      </dsp:nvSpPr>
      <dsp:spPr>
        <a:xfrm>
          <a:off x="6776548" y="1050399"/>
          <a:ext cx="1847115" cy="1172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5A5E6-ABF6-4B1E-92DC-5BDCC0ED04BA}">
      <dsp:nvSpPr>
        <dsp:cNvPr id="0" name=""/>
        <dsp:cNvSpPr/>
      </dsp:nvSpPr>
      <dsp:spPr>
        <a:xfrm>
          <a:off x="6981783" y="1245372"/>
          <a:ext cx="1847115" cy="11729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kern="1200"/>
            <a:t>* +12V input</a:t>
          </a:r>
          <a:endParaRPr lang="en-US" sz="2200" kern="1200"/>
        </a:p>
      </dsp:txBody>
      <dsp:txXfrm>
        <a:off x="7016137" y="1279726"/>
        <a:ext cx="1778407" cy="1104210"/>
      </dsp:txXfrm>
    </dsp:sp>
    <dsp:sp modelId="{766A7ECB-2E93-4F83-9D02-0AE7CDEA856F}">
      <dsp:nvSpPr>
        <dsp:cNvPr id="0" name=""/>
        <dsp:cNvSpPr/>
      </dsp:nvSpPr>
      <dsp:spPr>
        <a:xfrm>
          <a:off x="9034134" y="1050399"/>
          <a:ext cx="1847115" cy="1172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D1705E-CC23-4D56-A91A-E6148BDB5C14}">
      <dsp:nvSpPr>
        <dsp:cNvPr id="0" name=""/>
        <dsp:cNvSpPr/>
      </dsp:nvSpPr>
      <dsp:spPr>
        <a:xfrm>
          <a:off x="9239369" y="1245372"/>
          <a:ext cx="1847115" cy="117291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200" kern="1200"/>
            <a:t>* Ground</a:t>
          </a:r>
          <a:endParaRPr lang="en-US" sz="2200" kern="1200"/>
        </a:p>
      </dsp:txBody>
      <dsp:txXfrm>
        <a:off x="9273723" y="1279726"/>
        <a:ext cx="1778407" cy="11042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2084BE-16EC-4E0F-9906-2EE6DDD71D24}">
      <dsp:nvSpPr>
        <dsp:cNvPr id="0" name=""/>
        <dsp:cNvSpPr/>
      </dsp:nvSpPr>
      <dsp:spPr>
        <a:xfrm>
          <a:off x="0" y="1943"/>
          <a:ext cx="110902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F165D-05FB-4DD2-A689-037E0DBD00AF}">
      <dsp:nvSpPr>
        <dsp:cNvPr id="0" name=""/>
        <dsp:cNvSpPr/>
      </dsp:nvSpPr>
      <dsp:spPr>
        <a:xfrm>
          <a:off x="0" y="1943"/>
          <a:ext cx="11090274" cy="662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The parts of it:</a:t>
          </a:r>
          <a:endParaRPr lang="en-US" sz="3000" kern="1200"/>
        </a:p>
      </dsp:txBody>
      <dsp:txXfrm>
        <a:off x="0" y="1943"/>
        <a:ext cx="11090274" cy="662623"/>
      </dsp:txXfrm>
    </dsp:sp>
    <dsp:sp modelId="{7FF96B53-4476-4A51-8247-930693547C17}">
      <dsp:nvSpPr>
        <dsp:cNvPr id="0" name=""/>
        <dsp:cNvSpPr/>
      </dsp:nvSpPr>
      <dsp:spPr>
        <a:xfrm>
          <a:off x="0" y="664566"/>
          <a:ext cx="110902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40C0EB-F7C9-422B-BC93-C66EB00FCE27}">
      <dsp:nvSpPr>
        <dsp:cNvPr id="0" name=""/>
        <dsp:cNvSpPr/>
      </dsp:nvSpPr>
      <dsp:spPr>
        <a:xfrm>
          <a:off x="0" y="664566"/>
          <a:ext cx="11090274" cy="662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 dirty="0"/>
            <a:t>* Two </a:t>
          </a:r>
          <a:r>
            <a:rPr lang="tr-TR" sz="3000" kern="1200" dirty="0" err="1"/>
            <a:t>resistors</a:t>
          </a:r>
          <a:r>
            <a:rPr lang="tr-TR" sz="3000" kern="1200" dirty="0"/>
            <a:t>, 10k ohm</a:t>
          </a:r>
          <a:endParaRPr lang="en-US" sz="3000" kern="1200" dirty="0"/>
        </a:p>
      </dsp:txBody>
      <dsp:txXfrm>
        <a:off x="0" y="664566"/>
        <a:ext cx="11090274" cy="662623"/>
      </dsp:txXfrm>
    </dsp:sp>
    <dsp:sp modelId="{A61C5F28-34D5-4ED3-AE71-F1EE1DEA595B}">
      <dsp:nvSpPr>
        <dsp:cNvPr id="0" name=""/>
        <dsp:cNvSpPr/>
      </dsp:nvSpPr>
      <dsp:spPr>
        <a:xfrm>
          <a:off x="0" y="1327189"/>
          <a:ext cx="110902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F8F12A-4C20-482B-B795-E98B6FF4C21E}">
      <dsp:nvSpPr>
        <dsp:cNvPr id="0" name=""/>
        <dsp:cNvSpPr/>
      </dsp:nvSpPr>
      <dsp:spPr>
        <a:xfrm>
          <a:off x="0" y="1327189"/>
          <a:ext cx="11090274" cy="662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* One LM-741 op-amp</a:t>
          </a:r>
          <a:endParaRPr lang="en-US" sz="3000" kern="1200"/>
        </a:p>
      </dsp:txBody>
      <dsp:txXfrm>
        <a:off x="0" y="1327189"/>
        <a:ext cx="11090274" cy="662623"/>
      </dsp:txXfrm>
    </dsp:sp>
    <dsp:sp modelId="{D972059C-66D9-4CA6-AFE3-408CF49F5EB2}">
      <dsp:nvSpPr>
        <dsp:cNvPr id="0" name=""/>
        <dsp:cNvSpPr/>
      </dsp:nvSpPr>
      <dsp:spPr>
        <a:xfrm>
          <a:off x="0" y="1989812"/>
          <a:ext cx="110902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177351-A933-4A9B-B7D2-D32FB7EBC365}">
      <dsp:nvSpPr>
        <dsp:cNvPr id="0" name=""/>
        <dsp:cNvSpPr/>
      </dsp:nvSpPr>
      <dsp:spPr>
        <a:xfrm>
          <a:off x="0" y="1989812"/>
          <a:ext cx="11090274" cy="662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* Ground</a:t>
          </a:r>
          <a:endParaRPr lang="en-US" sz="3000" kern="1200"/>
        </a:p>
      </dsp:txBody>
      <dsp:txXfrm>
        <a:off x="0" y="1989812"/>
        <a:ext cx="11090274" cy="662623"/>
      </dsp:txXfrm>
    </dsp:sp>
    <dsp:sp modelId="{513FCDBC-395C-4A86-BD76-120158B24CE0}">
      <dsp:nvSpPr>
        <dsp:cNvPr id="0" name=""/>
        <dsp:cNvSpPr/>
      </dsp:nvSpPr>
      <dsp:spPr>
        <a:xfrm>
          <a:off x="0" y="2652435"/>
          <a:ext cx="110902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DBC93E-D230-43CB-BDD2-24EFE368B429}">
      <dsp:nvSpPr>
        <dsp:cNvPr id="0" name=""/>
        <dsp:cNvSpPr/>
      </dsp:nvSpPr>
      <dsp:spPr>
        <a:xfrm>
          <a:off x="0" y="2652435"/>
          <a:ext cx="11090274" cy="662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* +12 V</a:t>
          </a:r>
          <a:endParaRPr lang="en-US" sz="3000" kern="1200"/>
        </a:p>
      </dsp:txBody>
      <dsp:txXfrm>
        <a:off x="0" y="2652435"/>
        <a:ext cx="11090274" cy="662623"/>
      </dsp:txXfrm>
    </dsp:sp>
    <dsp:sp modelId="{2DEE65EF-F643-4C90-8AD1-A1121B79A104}">
      <dsp:nvSpPr>
        <dsp:cNvPr id="0" name=""/>
        <dsp:cNvSpPr/>
      </dsp:nvSpPr>
      <dsp:spPr>
        <a:xfrm>
          <a:off x="0" y="3315058"/>
          <a:ext cx="110902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5CDE84-78C8-4679-A00F-1E33F7B7CDAD}">
      <dsp:nvSpPr>
        <dsp:cNvPr id="0" name=""/>
        <dsp:cNvSpPr/>
      </dsp:nvSpPr>
      <dsp:spPr>
        <a:xfrm>
          <a:off x="0" y="3315058"/>
          <a:ext cx="11090274" cy="662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000" kern="1200"/>
            <a:t>* - 12V</a:t>
          </a:r>
          <a:endParaRPr lang="en-US" sz="3000" kern="1200"/>
        </a:p>
      </dsp:txBody>
      <dsp:txXfrm>
        <a:off x="0" y="3315058"/>
        <a:ext cx="11090274" cy="6626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1A4D52-234C-40D1-9891-BF93936562F5}">
      <dsp:nvSpPr>
        <dsp:cNvPr id="0" name=""/>
        <dsp:cNvSpPr/>
      </dsp:nvSpPr>
      <dsp:spPr>
        <a:xfrm>
          <a:off x="0" y="0"/>
          <a:ext cx="8872220" cy="7631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3300" kern="1200" dirty="0"/>
            <a:t>* </a:t>
          </a:r>
          <a:r>
            <a:rPr lang="tr-TR" sz="3300" kern="1200" dirty="0" err="1"/>
            <a:t>İnverting</a:t>
          </a:r>
          <a:r>
            <a:rPr lang="tr-TR" sz="3300" kern="1200" dirty="0"/>
            <a:t> </a:t>
          </a:r>
          <a:r>
            <a:rPr lang="tr-TR" sz="3300" kern="1200" dirty="0" err="1"/>
            <a:t>amplfier</a:t>
          </a:r>
          <a:endParaRPr lang="en-US" sz="3300" kern="1200" dirty="0"/>
        </a:p>
      </dsp:txBody>
      <dsp:txXfrm>
        <a:off x="22351" y="22351"/>
        <a:ext cx="7984280" cy="718409"/>
      </dsp:txXfrm>
    </dsp:sp>
    <dsp:sp modelId="{9AE305B3-2C43-4580-9A48-D362CD14B3DB}">
      <dsp:nvSpPr>
        <dsp:cNvPr id="0" name=""/>
        <dsp:cNvSpPr/>
      </dsp:nvSpPr>
      <dsp:spPr>
        <a:xfrm>
          <a:off x="743048" y="901859"/>
          <a:ext cx="8872220" cy="763111"/>
        </a:xfrm>
        <a:prstGeom prst="roundRect">
          <a:avLst>
            <a:gd name="adj" fmla="val 10000"/>
          </a:avLst>
        </a:prstGeom>
        <a:solidFill>
          <a:schemeClr val="accent2">
            <a:hueOff val="-279338"/>
            <a:satOff val="-2983"/>
            <a:lumOff val="-10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3300" kern="1200" dirty="0"/>
            <a:t>* </a:t>
          </a:r>
          <a:r>
            <a:rPr lang="tr-TR" sz="3300" kern="1200" dirty="0" err="1"/>
            <a:t>The</a:t>
          </a:r>
          <a:r>
            <a:rPr lang="tr-TR" sz="3300" kern="1200" dirty="0"/>
            <a:t> </a:t>
          </a:r>
          <a:r>
            <a:rPr lang="tr-TR" sz="3300" kern="1200" dirty="0" err="1"/>
            <a:t>gain</a:t>
          </a:r>
          <a:r>
            <a:rPr lang="tr-TR" sz="3300" kern="1200" dirty="0"/>
            <a:t> of </a:t>
          </a:r>
          <a:r>
            <a:rPr lang="tr-TR" sz="3300" kern="1200" dirty="0" err="1"/>
            <a:t>the</a:t>
          </a:r>
          <a:r>
            <a:rPr lang="tr-TR" sz="3300" kern="1200" dirty="0"/>
            <a:t> </a:t>
          </a:r>
          <a:r>
            <a:rPr lang="tr-TR" sz="3300" kern="1200" dirty="0" err="1"/>
            <a:t>circuit</a:t>
          </a:r>
          <a:r>
            <a:rPr lang="tr-TR" sz="3300" kern="1200" dirty="0"/>
            <a:t> 570</a:t>
          </a:r>
          <a:endParaRPr lang="en-US" sz="3300" kern="1200" dirty="0"/>
        </a:p>
      </dsp:txBody>
      <dsp:txXfrm>
        <a:off x="765399" y="924210"/>
        <a:ext cx="7588447" cy="718409"/>
      </dsp:txXfrm>
    </dsp:sp>
    <dsp:sp modelId="{6E7414D6-8523-47D8-B58B-378F622E94C0}">
      <dsp:nvSpPr>
        <dsp:cNvPr id="0" name=""/>
        <dsp:cNvSpPr/>
      </dsp:nvSpPr>
      <dsp:spPr>
        <a:xfrm>
          <a:off x="1475006" y="1803718"/>
          <a:ext cx="8872220" cy="763111"/>
        </a:xfrm>
        <a:prstGeom prst="roundRect">
          <a:avLst>
            <a:gd name="adj" fmla="val 10000"/>
          </a:avLst>
        </a:prstGeom>
        <a:solidFill>
          <a:schemeClr val="accent2">
            <a:hueOff val="-558676"/>
            <a:satOff val="-5967"/>
            <a:lumOff val="-20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3300" kern="1200" dirty="0"/>
            <a:t>* Op-</a:t>
          </a:r>
          <a:r>
            <a:rPr lang="tr-TR" sz="3300" kern="1200" dirty="0" err="1"/>
            <a:t>amp</a:t>
          </a:r>
          <a:r>
            <a:rPr lang="tr-TR" sz="3300" kern="1200" dirty="0"/>
            <a:t> LM-741</a:t>
          </a:r>
        </a:p>
      </dsp:txBody>
      <dsp:txXfrm>
        <a:off x="1497357" y="1826069"/>
        <a:ext cx="7599537" cy="718409"/>
      </dsp:txXfrm>
    </dsp:sp>
    <dsp:sp modelId="{AD63B548-558D-4964-B367-ECF609C3C19F}">
      <dsp:nvSpPr>
        <dsp:cNvPr id="0" name=""/>
        <dsp:cNvSpPr/>
      </dsp:nvSpPr>
      <dsp:spPr>
        <a:xfrm>
          <a:off x="2218055" y="2705578"/>
          <a:ext cx="8872220" cy="763111"/>
        </a:xfrm>
        <a:prstGeom prst="roundRect">
          <a:avLst>
            <a:gd name="adj" fmla="val 10000"/>
          </a:avLst>
        </a:prstGeom>
        <a:solidFill>
          <a:schemeClr val="accent2">
            <a:hueOff val="-838013"/>
            <a:satOff val="-8950"/>
            <a:lumOff val="-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tr-TR" sz="3300" kern="1200" dirty="0"/>
            <a:t>DC COUPLING</a:t>
          </a:r>
        </a:p>
      </dsp:txBody>
      <dsp:txXfrm>
        <a:off x="2240406" y="2727929"/>
        <a:ext cx="7588447" cy="718409"/>
      </dsp:txXfrm>
    </dsp:sp>
    <dsp:sp modelId="{729787CD-951B-4214-AF20-E7E6C8269142}">
      <dsp:nvSpPr>
        <dsp:cNvPr id="0" name=""/>
        <dsp:cNvSpPr/>
      </dsp:nvSpPr>
      <dsp:spPr>
        <a:xfrm>
          <a:off x="8376198" y="584474"/>
          <a:ext cx="496022" cy="49602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8487803" y="584474"/>
        <a:ext cx="272812" cy="373257"/>
      </dsp:txXfrm>
    </dsp:sp>
    <dsp:sp modelId="{2E095682-6D35-4471-B846-FB5D7A7E5F17}">
      <dsp:nvSpPr>
        <dsp:cNvPr id="0" name=""/>
        <dsp:cNvSpPr/>
      </dsp:nvSpPr>
      <dsp:spPr>
        <a:xfrm>
          <a:off x="9119246" y="1486333"/>
          <a:ext cx="496022" cy="49602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723779"/>
            <a:satOff val="-8798"/>
            <a:lumOff val="-79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723779"/>
              <a:satOff val="-8798"/>
              <a:lumOff val="-79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230851" y="1486333"/>
        <a:ext cx="272812" cy="373257"/>
      </dsp:txXfrm>
    </dsp:sp>
    <dsp:sp modelId="{533AC54B-13B0-44E1-B8A6-EEB7333A1FF8}">
      <dsp:nvSpPr>
        <dsp:cNvPr id="0" name=""/>
        <dsp:cNvSpPr/>
      </dsp:nvSpPr>
      <dsp:spPr>
        <a:xfrm>
          <a:off x="9851204" y="2388193"/>
          <a:ext cx="496022" cy="496022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447558"/>
            <a:satOff val="-17596"/>
            <a:lumOff val="-158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447558"/>
              <a:satOff val="-17596"/>
              <a:lumOff val="-15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962809" y="2388193"/>
        <a:ext cx="272812" cy="3732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EB3E8D-F1E1-4BC2-AE7E-B60BCB41330C}">
      <dsp:nvSpPr>
        <dsp:cNvPr id="0" name=""/>
        <dsp:cNvSpPr/>
      </dsp:nvSpPr>
      <dsp:spPr>
        <a:xfrm>
          <a:off x="0" y="703"/>
          <a:ext cx="637381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50C0BB-9178-4DD3-AD06-19FFCDAEAE46}">
      <dsp:nvSpPr>
        <dsp:cNvPr id="0" name=""/>
        <dsp:cNvSpPr/>
      </dsp:nvSpPr>
      <dsp:spPr>
        <a:xfrm>
          <a:off x="0" y="703"/>
          <a:ext cx="6373813" cy="82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800" kern="1200" dirty="0" err="1"/>
            <a:t>The</a:t>
          </a:r>
          <a:r>
            <a:rPr lang="tr-TR" sz="3800" kern="1200" dirty="0"/>
            <a:t> </a:t>
          </a:r>
          <a:r>
            <a:rPr lang="tr-TR" sz="3800" kern="1200" dirty="0" err="1"/>
            <a:t>parts</a:t>
          </a:r>
          <a:r>
            <a:rPr lang="tr-TR" sz="3800" kern="1200" dirty="0"/>
            <a:t> of it:</a:t>
          </a:r>
          <a:endParaRPr lang="en-US" sz="3800" kern="1200" dirty="0"/>
        </a:p>
      </dsp:txBody>
      <dsp:txXfrm>
        <a:off x="0" y="703"/>
        <a:ext cx="6373813" cy="822577"/>
      </dsp:txXfrm>
    </dsp:sp>
    <dsp:sp modelId="{900A4596-4A38-40BA-9061-BA9FF148651C}">
      <dsp:nvSpPr>
        <dsp:cNvPr id="0" name=""/>
        <dsp:cNvSpPr/>
      </dsp:nvSpPr>
      <dsp:spPr>
        <a:xfrm>
          <a:off x="0" y="823280"/>
          <a:ext cx="6373813" cy="0"/>
        </a:xfrm>
        <a:prstGeom prst="line">
          <a:avLst/>
        </a:prstGeom>
        <a:solidFill>
          <a:schemeClr val="accent2">
            <a:hueOff val="-139669"/>
            <a:satOff val="-1492"/>
            <a:lumOff val="-523"/>
            <a:alphaOff val="0"/>
          </a:schemeClr>
        </a:solidFill>
        <a:ln w="12700" cap="flat" cmpd="sng" algn="ctr">
          <a:solidFill>
            <a:schemeClr val="accent2">
              <a:hueOff val="-139669"/>
              <a:satOff val="-1492"/>
              <a:lumOff val="-5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629E05-539F-4AC9-B62B-1D95A11DE36B}">
      <dsp:nvSpPr>
        <dsp:cNvPr id="0" name=""/>
        <dsp:cNvSpPr/>
      </dsp:nvSpPr>
      <dsp:spPr>
        <a:xfrm>
          <a:off x="0" y="823280"/>
          <a:ext cx="6373813" cy="82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800" kern="1200" dirty="0"/>
            <a:t>* </a:t>
          </a:r>
          <a:r>
            <a:rPr lang="tr-TR" sz="3800" kern="1200" dirty="0" err="1"/>
            <a:t>Four</a:t>
          </a:r>
          <a:r>
            <a:rPr lang="tr-TR" sz="3800" kern="1200" dirty="0"/>
            <a:t> </a:t>
          </a:r>
          <a:r>
            <a:rPr lang="tr-TR" sz="3800" kern="1200" dirty="0" err="1"/>
            <a:t>capacitors</a:t>
          </a:r>
          <a:endParaRPr lang="en-US" sz="3800" kern="1200" dirty="0"/>
        </a:p>
      </dsp:txBody>
      <dsp:txXfrm>
        <a:off x="0" y="823280"/>
        <a:ext cx="6373813" cy="822577"/>
      </dsp:txXfrm>
    </dsp:sp>
    <dsp:sp modelId="{565CC074-689C-4F51-85CB-AB685039CC64}">
      <dsp:nvSpPr>
        <dsp:cNvPr id="0" name=""/>
        <dsp:cNvSpPr/>
      </dsp:nvSpPr>
      <dsp:spPr>
        <a:xfrm>
          <a:off x="0" y="1645858"/>
          <a:ext cx="6373813" cy="0"/>
        </a:xfrm>
        <a:prstGeom prst="line">
          <a:avLst/>
        </a:prstGeom>
        <a:solidFill>
          <a:schemeClr val="accent2">
            <a:hueOff val="-279338"/>
            <a:satOff val="-2983"/>
            <a:lumOff val="-1046"/>
            <a:alphaOff val="0"/>
          </a:schemeClr>
        </a:solidFill>
        <a:ln w="12700" cap="flat" cmpd="sng" algn="ctr">
          <a:solidFill>
            <a:schemeClr val="accent2">
              <a:hueOff val="-279338"/>
              <a:satOff val="-2983"/>
              <a:lumOff val="-10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0013B2-4AE9-49B6-BBB2-4B18F4A9A0A1}">
      <dsp:nvSpPr>
        <dsp:cNvPr id="0" name=""/>
        <dsp:cNvSpPr/>
      </dsp:nvSpPr>
      <dsp:spPr>
        <a:xfrm>
          <a:off x="0" y="1645858"/>
          <a:ext cx="6373813" cy="82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800" kern="1200" dirty="0"/>
            <a:t>* </a:t>
          </a:r>
          <a:r>
            <a:rPr lang="tr-TR" sz="3800" kern="1200" dirty="0" err="1"/>
            <a:t>Four</a:t>
          </a:r>
          <a:r>
            <a:rPr lang="tr-TR" sz="3800" kern="1200" dirty="0"/>
            <a:t> </a:t>
          </a:r>
          <a:r>
            <a:rPr lang="tr-TR" sz="3800" kern="1200" dirty="0" err="1"/>
            <a:t>resistors</a:t>
          </a:r>
          <a:endParaRPr lang="en-US" sz="3800" kern="1200" dirty="0"/>
        </a:p>
      </dsp:txBody>
      <dsp:txXfrm>
        <a:off x="0" y="1645858"/>
        <a:ext cx="6373813" cy="822577"/>
      </dsp:txXfrm>
    </dsp:sp>
    <dsp:sp modelId="{4DBE8F07-EE19-4C78-BA44-46644C89CA2C}">
      <dsp:nvSpPr>
        <dsp:cNvPr id="0" name=""/>
        <dsp:cNvSpPr/>
      </dsp:nvSpPr>
      <dsp:spPr>
        <a:xfrm>
          <a:off x="0" y="2468436"/>
          <a:ext cx="6373813" cy="0"/>
        </a:xfrm>
        <a:prstGeom prst="line">
          <a:avLst/>
        </a:prstGeom>
        <a:solidFill>
          <a:schemeClr val="accent2">
            <a:hueOff val="-419007"/>
            <a:satOff val="-4475"/>
            <a:lumOff val="-1569"/>
            <a:alphaOff val="0"/>
          </a:schemeClr>
        </a:solidFill>
        <a:ln w="12700" cap="flat" cmpd="sng" algn="ctr">
          <a:solidFill>
            <a:schemeClr val="accent2">
              <a:hueOff val="-419007"/>
              <a:satOff val="-4475"/>
              <a:lumOff val="-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E15566-56FE-4982-88C7-BB3F2346AF50}">
      <dsp:nvSpPr>
        <dsp:cNvPr id="0" name=""/>
        <dsp:cNvSpPr/>
      </dsp:nvSpPr>
      <dsp:spPr>
        <a:xfrm>
          <a:off x="0" y="2468436"/>
          <a:ext cx="6373813" cy="82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800" kern="1200"/>
            <a:t>* -12 V</a:t>
          </a:r>
          <a:endParaRPr lang="en-US" sz="3800" kern="1200"/>
        </a:p>
      </dsp:txBody>
      <dsp:txXfrm>
        <a:off x="0" y="2468436"/>
        <a:ext cx="6373813" cy="822577"/>
      </dsp:txXfrm>
    </dsp:sp>
    <dsp:sp modelId="{A15400C7-5A0D-47CF-9FEF-78A8B315D714}">
      <dsp:nvSpPr>
        <dsp:cNvPr id="0" name=""/>
        <dsp:cNvSpPr/>
      </dsp:nvSpPr>
      <dsp:spPr>
        <a:xfrm>
          <a:off x="0" y="3291013"/>
          <a:ext cx="6373813" cy="0"/>
        </a:xfrm>
        <a:prstGeom prst="line">
          <a:avLst/>
        </a:prstGeom>
        <a:solidFill>
          <a:schemeClr val="accent2">
            <a:hueOff val="-558676"/>
            <a:satOff val="-5967"/>
            <a:lumOff val="-2092"/>
            <a:alphaOff val="0"/>
          </a:schemeClr>
        </a:solidFill>
        <a:ln w="12700" cap="flat" cmpd="sng" algn="ctr">
          <a:solidFill>
            <a:schemeClr val="accent2">
              <a:hueOff val="-558676"/>
              <a:satOff val="-5967"/>
              <a:lumOff val="-20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E130E-FACB-47C9-A37F-20647226C912}">
      <dsp:nvSpPr>
        <dsp:cNvPr id="0" name=""/>
        <dsp:cNvSpPr/>
      </dsp:nvSpPr>
      <dsp:spPr>
        <a:xfrm>
          <a:off x="0" y="3291013"/>
          <a:ext cx="6373813" cy="82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800" kern="1200" dirty="0"/>
            <a:t>* +12 V</a:t>
          </a:r>
          <a:endParaRPr lang="en-US" sz="3800" kern="1200" dirty="0"/>
        </a:p>
      </dsp:txBody>
      <dsp:txXfrm>
        <a:off x="0" y="3291013"/>
        <a:ext cx="6373813" cy="822577"/>
      </dsp:txXfrm>
    </dsp:sp>
    <dsp:sp modelId="{CE38E1B7-345B-46EE-A762-6CC0F0322907}">
      <dsp:nvSpPr>
        <dsp:cNvPr id="0" name=""/>
        <dsp:cNvSpPr/>
      </dsp:nvSpPr>
      <dsp:spPr>
        <a:xfrm>
          <a:off x="0" y="4113591"/>
          <a:ext cx="6373813" cy="0"/>
        </a:xfrm>
        <a:prstGeom prst="line">
          <a:avLst/>
        </a:prstGeom>
        <a:solidFill>
          <a:schemeClr val="accent2">
            <a:hueOff val="-698344"/>
            <a:satOff val="-7458"/>
            <a:lumOff val="-2615"/>
            <a:alphaOff val="0"/>
          </a:schemeClr>
        </a:solidFill>
        <a:ln w="12700" cap="flat" cmpd="sng" algn="ctr">
          <a:solidFill>
            <a:schemeClr val="accent2">
              <a:hueOff val="-698344"/>
              <a:satOff val="-7458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33A84-4D25-40C4-859C-F845F76B4A10}">
      <dsp:nvSpPr>
        <dsp:cNvPr id="0" name=""/>
        <dsp:cNvSpPr/>
      </dsp:nvSpPr>
      <dsp:spPr>
        <a:xfrm>
          <a:off x="0" y="4113591"/>
          <a:ext cx="6373813" cy="82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800" kern="1200"/>
            <a:t>*Ground</a:t>
          </a:r>
          <a:endParaRPr lang="en-US" sz="3800" kern="1200"/>
        </a:p>
      </dsp:txBody>
      <dsp:txXfrm>
        <a:off x="0" y="4113591"/>
        <a:ext cx="6373813" cy="822577"/>
      </dsp:txXfrm>
    </dsp:sp>
    <dsp:sp modelId="{B0ED6EE1-7E87-4AFB-81CF-757021A7A9DA}">
      <dsp:nvSpPr>
        <dsp:cNvPr id="0" name=""/>
        <dsp:cNvSpPr/>
      </dsp:nvSpPr>
      <dsp:spPr>
        <a:xfrm>
          <a:off x="0" y="4936169"/>
          <a:ext cx="6373813" cy="0"/>
        </a:xfrm>
        <a:prstGeom prst="line">
          <a:avLst/>
        </a:prstGeom>
        <a:solidFill>
          <a:schemeClr val="accent2">
            <a:hueOff val="-838013"/>
            <a:satOff val="-8950"/>
            <a:lumOff val="-3138"/>
            <a:alphaOff val="0"/>
          </a:schemeClr>
        </a:solidFill>
        <a:ln w="12700" cap="flat" cmpd="sng" algn="ctr">
          <a:solidFill>
            <a:schemeClr val="accent2">
              <a:hueOff val="-838013"/>
              <a:satOff val="-8950"/>
              <a:lumOff val="-31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15921C-0804-428C-BF26-D1786047F5B8}">
      <dsp:nvSpPr>
        <dsp:cNvPr id="0" name=""/>
        <dsp:cNvSpPr/>
      </dsp:nvSpPr>
      <dsp:spPr>
        <a:xfrm>
          <a:off x="0" y="4936169"/>
          <a:ext cx="6373813" cy="82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800" kern="1200" dirty="0"/>
            <a:t>* Two LM-358 op-</a:t>
          </a:r>
          <a:r>
            <a:rPr lang="tr-TR" sz="3800" kern="1200" dirty="0" err="1"/>
            <a:t>amp</a:t>
          </a:r>
          <a:endParaRPr lang="en-US" sz="3800" kern="1200" dirty="0"/>
        </a:p>
      </dsp:txBody>
      <dsp:txXfrm>
        <a:off x="0" y="4936169"/>
        <a:ext cx="6373813" cy="8225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5F40B9-9E35-46C0-A5C8-F602F4B0BB7D}">
      <dsp:nvSpPr>
        <dsp:cNvPr id="0" name=""/>
        <dsp:cNvSpPr/>
      </dsp:nvSpPr>
      <dsp:spPr>
        <a:xfrm>
          <a:off x="0" y="703"/>
          <a:ext cx="6373813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0CFA51-0405-41CC-95C7-97EE740520E8}">
      <dsp:nvSpPr>
        <dsp:cNvPr id="0" name=""/>
        <dsp:cNvSpPr/>
      </dsp:nvSpPr>
      <dsp:spPr>
        <a:xfrm>
          <a:off x="0" y="703"/>
          <a:ext cx="6373813" cy="82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800" kern="1200"/>
            <a:t>The parts of it:</a:t>
          </a:r>
          <a:endParaRPr lang="en-US" sz="3800" kern="1200"/>
        </a:p>
      </dsp:txBody>
      <dsp:txXfrm>
        <a:off x="0" y="703"/>
        <a:ext cx="6373813" cy="822577"/>
      </dsp:txXfrm>
    </dsp:sp>
    <dsp:sp modelId="{5303A8C9-5369-4792-87F8-308E6179E4F2}">
      <dsp:nvSpPr>
        <dsp:cNvPr id="0" name=""/>
        <dsp:cNvSpPr/>
      </dsp:nvSpPr>
      <dsp:spPr>
        <a:xfrm>
          <a:off x="0" y="823280"/>
          <a:ext cx="6373813" cy="0"/>
        </a:xfrm>
        <a:prstGeom prst="line">
          <a:avLst/>
        </a:prstGeom>
        <a:solidFill>
          <a:schemeClr val="accent2">
            <a:hueOff val="-139669"/>
            <a:satOff val="-1492"/>
            <a:lumOff val="-523"/>
            <a:alphaOff val="0"/>
          </a:schemeClr>
        </a:solidFill>
        <a:ln w="12700" cap="flat" cmpd="sng" algn="ctr">
          <a:solidFill>
            <a:schemeClr val="accent2">
              <a:hueOff val="-139669"/>
              <a:satOff val="-1492"/>
              <a:lumOff val="-5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80051-8C21-415E-A7AD-89F3243A4FB4}">
      <dsp:nvSpPr>
        <dsp:cNvPr id="0" name=""/>
        <dsp:cNvSpPr/>
      </dsp:nvSpPr>
      <dsp:spPr>
        <a:xfrm>
          <a:off x="0" y="823280"/>
          <a:ext cx="6373813" cy="82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800" kern="1200"/>
            <a:t>* Four capacitors</a:t>
          </a:r>
          <a:endParaRPr lang="en-US" sz="3800" kern="1200"/>
        </a:p>
      </dsp:txBody>
      <dsp:txXfrm>
        <a:off x="0" y="823280"/>
        <a:ext cx="6373813" cy="822577"/>
      </dsp:txXfrm>
    </dsp:sp>
    <dsp:sp modelId="{138ED92C-D131-4FC6-92FB-05CCCC1D86D1}">
      <dsp:nvSpPr>
        <dsp:cNvPr id="0" name=""/>
        <dsp:cNvSpPr/>
      </dsp:nvSpPr>
      <dsp:spPr>
        <a:xfrm>
          <a:off x="0" y="1645858"/>
          <a:ext cx="6373813" cy="0"/>
        </a:xfrm>
        <a:prstGeom prst="line">
          <a:avLst/>
        </a:prstGeom>
        <a:solidFill>
          <a:schemeClr val="accent2">
            <a:hueOff val="-279338"/>
            <a:satOff val="-2983"/>
            <a:lumOff val="-1046"/>
            <a:alphaOff val="0"/>
          </a:schemeClr>
        </a:solidFill>
        <a:ln w="12700" cap="flat" cmpd="sng" algn="ctr">
          <a:solidFill>
            <a:schemeClr val="accent2">
              <a:hueOff val="-279338"/>
              <a:satOff val="-2983"/>
              <a:lumOff val="-10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75CE30-7973-46EA-ADEE-387F2A766A9B}">
      <dsp:nvSpPr>
        <dsp:cNvPr id="0" name=""/>
        <dsp:cNvSpPr/>
      </dsp:nvSpPr>
      <dsp:spPr>
        <a:xfrm>
          <a:off x="0" y="1645858"/>
          <a:ext cx="6373813" cy="82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800" kern="1200"/>
            <a:t>* Four resistors</a:t>
          </a:r>
          <a:endParaRPr lang="en-US" sz="3800" kern="1200"/>
        </a:p>
      </dsp:txBody>
      <dsp:txXfrm>
        <a:off x="0" y="1645858"/>
        <a:ext cx="6373813" cy="822577"/>
      </dsp:txXfrm>
    </dsp:sp>
    <dsp:sp modelId="{229E516B-2013-4916-8EFF-2BE6394533BE}">
      <dsp:nvSpPr>
        <dsp:cNvPr id="0" name=""/>
        <dsp:cNvSpPr/>
      </dsp:nvSpPr>
      <dsp:spPr>
        <a:xfrm>
          <a:off x="0" y="2468436"/>
          <a:ext cx="6373813" cy="0"/>
        </a:xfrm>
        <a:prstGeom prst="line">
          <a:avLst/>
        </a:prstGeom>
        <a:solidFill>
          <a:schemeClr val="accent2">
            <a:hueOff val="-419007"/>
            <a:satOff val="-4475"/>
            <a:lumOff val="-1569"/>
            <a:alphaOff val="0"/>
          </a:schemeClr>
        </a:solidFill>
        <a:ln w="12700" cap="flat" cmpd="sng" algn="ctr">
          <a:solidFill>
            <a:schemeClr val="accent2">
              <a:hueOff val="-419007"/>
              <a:satOff val="-4475"/>
              <a:lumOff val="-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1CFA1-B834-446A-B782-5F73FECB81B8}">
      <dsp:nvSpPr>
        <dsp:cNvPr id="0" name=""/>
        <dsp:cNvSpPr/>
      </dsp:nvSpPr>
      <dsp:spPr>
        <a:xfrm>
          <a:off x="0" y="2468436"/>
          <a:ext cx="6373813" cy="82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800" kern="1200"/>
            <a:t>* -12 V</a:t>
          </a:r>
          <a:endParaRPr lang="en-US" sz="3800" kern="1200"/>
        </a:p>
      </dsp:txBody>
      <dsp:txXfrm>
        <a:off x="0" y="2468436"/>
        <a:ext cx="6373813" cy="822577"/>
      </dsp:txXfrm>
    </dsp:sp>
    <dsp:sp modelId="{67C39112-56D2-41F4-B48C-481AC943A861}">
      <dsp:nvSpPr>
        <dsp:cNvPr id="0" name=""/>
        <dsp:cNvSpPr/>
      </dsp:nvSpPr>
      <dsp:spPr>
        <a:xfrm>
          <a:off x="0" y="3291013"/>
          <a:ext cx="6373813" cy="0"/>
        </a:xfrm>
        <a:prstGeom prst="line">
          <a:avLst/>
        </a:prstGeom>
        <a:solidFill>
          <a:schemeClr val="accent2">
            <a:hueOff val="-558676"/>
            <a:satOff val="-5967"/>
            <a:lumOff val="-2092"/>
            <a:alphaOff val="0"/>
          </a:schemeClr>
        </a:solidFill>
        <a:ln w="12700" cap="flat" cmpd="sng" algn="ctr">
          <a:solidFill>
            <a:schemeClr val="accent2">
              <a:hueOff val="-558676"/>
              <a:satOff val="-5967"/>
              <a:lumOff val="-20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4B94A2-C2F8-4D22-9F54-956E3B002434}">
      <dsp:nvSpPr>
        <dsp:cNvPr id="0" name=""/>
        <dsp:cNvSpPr/>
      </dsp:nvSpPr>
      <dsp:spPr>
        <a:xfrm>
          <a:off x="0" y="3291013"/>
          <a:ext cx="6373813" cy="82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800" kern="1200"/>
            <a:t>* +12 V</a:t>
          </a:r>
          <a:endParaRPr lang="en-US" sz="3800" kern="1200"/>
        </a:p>
      </dsp:txBody>
      <dsp:txXfrm>
        <a:off x="0" y="3291013"/>
        <a:ext cx="6373813" cy="822577"/>
      </dsp:txXfrm>
    </dsp:sp>
    <dsp:sp modelId="{6FF4461E-DC81-4D72-B441-5975FF382644}">
      <dsp:nvSpPr>
        <dsp:cNvPr id="0" name=""/>
        <dsp:cNvSpPr/>
      </dsp:nvSpPr>
      <dsp:spPr>
        <a:xfrm>
          <a:off x="0" y="4113591"/>
          <a:ext cx="6373813" cy="0"/>
        </a:xfrm>
        <a:prstGeom prst="line">
          <a:avLst/>
        </a:prstGeom>
        <a:solidFill>
          <a:schemeClr val="accent2">
            <a:hueOff val="-698344"/>
            <a:satOff val="-7458"/>
            <a:lumOff val="-2615"/>
            <a:alphaOff val="0"/>
          </a:schemeClr>
        </a:solidFill>
        <a:ln w="12700" cap="flat" cmpd="sng" algn="ctr">
          <a:solidFill>
            <a:schemeClr val="accent2">
              <a:hueOff val="-698344"/>
              <a:satOff val="-7458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4108E2-CFDA-4CED-A1B4-B21EBEE1A62E}">
      <dsp:nvSpPr>
        <dsp:cNvPr id="0" name=""/>
        <dsp:cNvSpPr/>
      </dsp:nvSpPr>
      <dsp:spPr>
        <a:xfrm>
          <a:off x="0" y="4113591"/>
          <a:ext cx="6373813" cy="82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800" kern="1200"/>
            <a:t>*Ground</a:t>
          </a:r>
          <a:endParaRPr lang="en-US" sz="3800" kern="1200"/>
        </a:p>
      </dsp:txBody>
      <dsp:txXfrm>
        <a:off x="0" y="4113591"/>
        <a:ext cx="6373813" cy="822577"/>
      </dsp:txXfrm>
    </dsp:sp>
    <dsp:sp modelId="{60D347C3-4196-44D0-8A36-FF8E8C64AE4F}">
      <dsp:nvSpPr>
        <dsp:cNvPr id="0" name=""/>
        <dsp:cNvSpPr/>
      </dsp:nvSpPr>
      <dsp:spPr>
        <a:xfrm>
          <a:off x="0" y="4936169"/>
          <a:ext cx="6373813" cy="0"/>
        </a:xfrm>
        <a:prstGeom prst="line">
          <a:avLst/>
        </a:prstGeom>
        <a:solidFill>
          <a:schemeClr val="accent2">
            <a:hueOff val="-838013"/>
            <a:satOff val="-8950"/>
            <a:lumOff val="-3138"/>
            <a:alphaOff val="0"/>
          </a:schemeClr>
        </a:solidFill>
        <a:ln w="12700" cap="flat" cmpd="sng" algn="ctr">
          <a:solidFill>
            <a:schemeClr val="accent2">
              <a:hueOff val="-838013"/>
              <a:satOff val="-8950"/>
              <a:lumOff val="-31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E34D6-D58E-4592-9FB8-7A6434D2B0BA}">
      <dsp:nvSpPr>
        <dsp:cNvPr id="0" name=""/>
        <dsp:cNvSpPr/>
      </dsp:nvSpPr>
      <dsp:spPr>
        <a:xfrm>
          <a:off x="0" y="4936169"/>
          <a:ext cx="6373813" cy="82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3800" kern="1200"/>
            <a:t>* Two LM-358 op-amp</a:t>
          </a:r>
          <a:endParaRPr lang="en-US" sz="3800" kern="1200"/>
        </a:p>
      </dsp:txBody>
      <dsp:txXfrm>
        <a:off x="0" y="4936169"/>
        <a:ext cx="6373813" cy="8225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December 18,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878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December 18,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192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December 18,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49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December 18,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4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December 18,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888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December 18,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December 18,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49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December 18,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2670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December 18,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05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December 18,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58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December 18,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0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December 18,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161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FC2335-5ABC-C822-B626-32710D1737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6373812" cy="984885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tr-TR" sz="3400"/>
              <a:t>DIGITAL STETHOSCOPE</a:t>
            </a:r>
            <a:br>
              <a:rPr lang="tr-TR" sz="3400"/>
            </a:br>
            <a:r>
              <a:rPr lang="tr-TR" sz="3400"/>
              <a:t>Circuit Check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A6C014-6C17-8553-1213-D6142379A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0575" y="549275"/>
            <a:ext cx="4498976" cy="984885"/>
          </a:xfrm>
        </p:spPr>
        <p:txBody>
          <a:bodyPr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tr-TR" sz="2200">
                <a:solidFill>
                  <a:schemeClr val="tx1">
                    <a:alpha val="60000"/>
                  </a:schemeClr>
                </a:solidFill>
              </a:rPr>
              <a:t>Mehmet Fatih GÖĞÜŞ</a:t>
            </a:r>
          </a:p>
          <a:p>
            <a:pPr algn="r">
              <a:lnSpc>
                <a:spcPct val="90000"/>
              </a:lnSpc>
            </a:pPr>
            <a:r>
              <a:rPr lang="tr-TR" sz="2200">
                <a:solidFill>
                  <a:schemeClr val="tx1">
                    <a:alpha val="60000"/>
                  </a:schemeClr>
                </a:solidFill>
              </a:rPr>
              <a:t>Seha TÜN</a:t>
            </a:r>
          </a:p>
          <a:p>
            <a:pPr algn="r">
              <a:lnSpc>
                <a:spcPct val="90000"/>
              </a:lnSpc>
            </a:pPr>
            <a:endParaRPr lang="tr-TR" sz="220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9EA88A6-6E68-AB0F-2090-FFE6E6E179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10" b="16580"/>
          <a:stretch/>
        </p:blipFill>
        <p:spPr>
          <a:xfrm>
            <a:off x="20" y="2083435"/>
            <a:ext cx="12191980" cy="4774564"/>
          </a:xfrm>
          <a:custGeom>
            <a:avLst/>
            <a:gdLst/>
            <a:ahLst/>
            <a:cxnLst/>
            <a:rect l="l" t="t" r="r" b="b"/>
            <a:pathLst>
              <a:path w="12192000" h="4774564">
                <a:moveTo>
                  <a:pt x="0" y="0"/>
                </a:moveTo>
                <a:lnTo>
                  <a:pt x="12192000" y="0"/>
                </a:lnTo>
                <a:lnTo>
                  <a:pt x="12192000" y="4774564"/>
                </a:lnTo>
                <a:lnTo>
                  <a:pt x="0" y="4774564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05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C23CFD-D553-A846-77A8-639B70486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6373812" cy="984885"/>
          </a:xfrm>
        </p:spPr>
        <p:txBody>
          <a:bodyPr vert="horz" wrap="square" lIns="0" tIns="0" rIns="0" bIns="0" rtlCol="0" anchor="ctr" anchorCtr="0">
            <a:normAutofit fontScale="90000"/>
          </a:bodyPr>
          <a:lstStyle/>
          <a:p>
            <a:r>
              <a:rPr lang="tr-TR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Heart</a:t>
            </a:r>
            <a:r>
              <a:rPr lang="tr-T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Filter</a:t>
            </a:r>
            <a:r>
              <a:rPr lang="tr-T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from</a:t>
            </a:r>
            <a:r>
              <a:rPr lang="tr-T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LTspice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9684D5-43EB-1E2F-995C-E3AB114D8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9591" b="15057"/>
          <a:stretch/>
        </p:blipFill>
        <p:spPr>
          <a:xfrm>
            <a:off x="95270" y="1941719"/>
            <a:ext cx="12191980" cy="4774564"/>
          </a:xfrm>
          <a:custGeom>
            <a:avLst/>
            <a:gdLst/>
            <a:ahLst/>
            <a:cxnLst/>
            <a:rect l="l" t="t" r="r" b="b"/>
            <a:pathLst>
              <a:path w="12192000" h="4774564">
                <a:moveTo>
                  <a:pt x="0" y="0"/>
                </a:moveTo>
                <a:lnTo>
                  <a:pt x="12192000" y="0"/>
                </a:lnTo>
                <a:lnTo>
                  <a:pt x="12192000" y="4774564"/>
                </a:lnTo>
                <a:lnTo>
                  <a:pt x="0" y="4774564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84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578D2-5165-F1BE-039A-72283E1C9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graph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heart</a:t>
            </a:r>
            <a:r>
              <a:rPr lang="tr-TR" dirty="0"/>
              <a:t> </a:t>
            </a:r>
            <a:r>
              <a:rPr lang="tr-TR" dirty="0" err="1"/>
              <a:t>filter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LTspice</a:t>
            </a:r>
            <a:endParaRPr lang="tr-T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95A5E4-A451-A29E-68CB-E42E553717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51"/>
          <a:stretch/>
        </p:blipFill>
        <p:spPr>
          <a:xfrm>
            <a:off x="457200" y="2313991"/>
            <a:ext cx="11467322" cy="4357397"/>
          </a:xfrm>
        </p:spPr>
      </p:pic>
    </p:spTree>
    <p:extLst>
      <p:ext uri="{BB962C8B-B14F-4D97-AF65-F5344CB8AC3E}">
        <p14:creationId xmlns:p14="http://schemas.microsoft.com/office/powerpoint/2010/main" val="813525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BE53C0-AFC6-57D8-683C-5CEB6B9B3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3565525" cy="5543549"/>
          </a:xfrm>
        </p:spPr>
        <p:txBody>
          <a:bodyPr wrap="square" anchor="ctr">
            <a:normAutofit/>
          </a:bodyPr>
          <a:lstStyle/>
          <a:p>
            <a:r>
              <a:rPr lang="tr-TR" dirty="0" err="1"/>
              <a:t>Organs</a:t>
            </a:r>
            <a:r>
              <a:rPr lang="tr-TR" dirty="0"/>
              <a:t> </a:t>
            </a:r>
            <a:r>
              <a:rPr lang="tr-TR" dirty="0" err="1"/>
              <a:t>Filter</a:t>
            </a:r>
            <a:endParaRPr lang="tr-T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7946FFB-C452-9F6A-E8DE-812C97F427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765037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9816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3032CB-7DE6-6DEE-BD3B-B13130033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-426085"/>
            <a:ext cx="4204016" cy="1997855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tr-TR" dirty="0" err="1"/>
              <a:t>About</a:t>
            </a:r>
            <a:r>
              <a:rPr lang="tr-TR" dirty="0"/>
              <a:t> </a:t>
            </a:r>
            <a:r>
              <a:rPr lang="tr-TR" dirty="0" err="1"/>
              <a:t>organs</a:t>
            </a:r>
            <a:r>
              <a:rPr lang="tr-TR" dirty="0"/>
              <a:t> </a:t>
            </a:r>
            <a:r>
              <a:rPr lang="tr-TR" dirty="0" err="1"/>
              <a:t>signal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40664-A79C-CE05-8D5A-F1CCF5E6F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781" y="1676400"/>
            <a:ext cx="4451096" cy="513238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tr-TR" sz="2200" dirty="0"/>
              <a:t>* </a:t>
            </a:r>
            <a:r>
              <a:rPr lang="tr-TR" sz="2200" dirty="0" err="1"/>
              <a:t>Sallen-Key</a:t>
            </a:r>
            <a:r>
              <a:rPr lang="tr-TR" sz="2200" dirty="0"/>
              <a:t> </a:t>
            </a:r>
            <a:r>
              <a:rPr lang="tr-TR" sz="2200" dirty="0" err="1"/>
              <a:t>Band</a:t>
            </a:r>
            <a:r>
              <a:rPr lang="tr-TR" sz="2200" dirty="0"/>
              <a:t> </a:t>
            </a:r>
            <a:r>
              <a:rPr lang="tr-TR" sz="2200" dirty="0" err="1"/>
              <a:t>Pass</a:t>
            </a:r>
            <a:r>
              <a:rPr lang="tr-TR" sz="2200" dirty="0"/>
              <a:t> </a:t>
            </a:r>
            <a:r>
              <a:rPr lang="tr-TR" sz="2200" dirty="0" err="1"/>
              <a:t>Filter</a:t>
            </a:r>
            <a:endParaRPr lang="tr-TR" sz="2200" dirty="0"/>
          </a:p>
          <a:p>
            <a:pPr>
              <a:lnSpc>
                <a:spcPct val="100000"/>
              </a:lnSpc>
            </a:pPr>
            <a:r>
              <a:rPr lang="tr-TR" sz="2200" dirty="0"/>
              <a:t>* </a:t>
            </a:r>
            <a:r>
              <a:rPr lang="tr-TR" sz="2200" dirty="0" err="1"/>
              <a:t>It</a:t>
            </a:r>
            <a:r>
              <a:rPr lang="tr-TR" sz="2200" dirty="0"/>
              <a:t> is </a:t>
            </a:r>
            <a:r>
              <a:rPr lang="tr-TR" sz="2200" b="1" dirty="0" err="1"/>
              <a:t>buffer</a:t>
            </a:r>
            <a:r>
              <a:rPr lang="tr-TR" sz="2200" dirty="0"/>
              <a:t> </a:t>
            </a:r>
            <a:r>
              <a:rPr lang="tr-TR" sz="2200" dirty="0" err="1"/>
              <a:t>type</a:t>
            </a:r>
            <a:r>
              <a:rPr lang="tr-TR" sz="2200" dirty="0"/>
              <a:t> of </a:t>
            </a:r>
            <a:r>
              <a:rPr lang="tr-TR" sz="2200" dirty="0" err="1"/>
              <a:t>filter</a:t>
            </a:r>
            <a:r>
              <a:rPr lang="tr-TR" sz="2200" dirty="0"/>
              <a:t>, «</a:t>
            </a:r>
            <a:r>
              <a:rPr lang="tr-TR" sz="2200" dirty="0" err="1"/>
              <a:t>connection</a:t>
            </a:r>
            <a:r>
              <a:rPr lang="tr-TR" sz="2200" dirty="0"/>
              <a:t> </a:t>
            </a:r>
            <a:r>
              <a:rPr lang="tr-TR" sz="2200" dirty="0" err="1"/>
              <a:t>type</a:t>
            </a:r>
            <a:r>
              <a:rPr lang="tr-TR" sz="2200" dirty="0"/>
              <a:t>»</a:t>
            </a:r>
          </a:p>
          <a:p>
            <a:pPr>
              <a:lnSpc>
                <a:spcPct val="100000"/>
              </a:lnSpc>
            </a:pPr>
            <a:r>
              <a:rPr lang="tr-TR" sz="2200" dirty="0"/>
              <a:t>* Second </a:t>
            </a:r>
            <a:r>
              <a:rPr lang="tr-TR" sz="2200" dirty="0" err="1"/>
              <a:t>order</a:t>
            </a:r>
            <a:r>
              <a:rPr lang="tr-TR" sz="2200" dirty="0"/>
              <a:t> </a:t>
            </a:r>
            <a:r>
              <a:rPr lang="tr-TR" sz="2200" dirty="0" err="1"/>
              <a:t>band</a:t>
            </a:r>
            <a:r>
              <a:rPr lang="tr-TR" sz="2200" dirty="0"/>
              <a:t> </a:t>
            </a:r>
            <a:r>
              <a:rPr lang="tr-TR" sz="2200" dirty="0" err="1"/>
              <a:t>pass</a:t>
            </a:r>
            <a:r>
              <a:rPr lang="tr-TR" sz="2200" dirty="0"/>
              <a:t> </a:t>
            </a:r>
            <a:r>
              <a:rPr lang="tr-TR" sz="2200" dirty="0" err="1"/>
              <a:t>filter</a:t>
            </a:r>
            <a:endParaRPr lang="tr-TR" sz="2200" dirty="0"/>
          </a:p>
          <a:p>
            <a:pPr>
              <a:lnSpc>
                <a:spcPct val="100000"/>
              </a:lnSpc>
            </a:pPr>
            <a:r>
              <a:rPr lang="tr-TR" sz="2200" dirty="0"/>
              <a:t>* </a:t>
            </a:r>
            <a:r>
              <a:rPr lang="tr-TR" sz="2200" dirty="0" err="1"/>
              <a:t>The</a:t>
            </a:r>
            <a:r>
              <a:rPr lang="tr-TR" sz="2200" dirty="0"/>
              <a:t> </a:t>
            </a:r>
            <a:r>
              <a:rPr lang="tr-TR" sz="2200" dirty="0" err="1"/>
              <a:t>frequency</a:t>
            </a:r>
            <a:r>
              <a:rPr lang="tr-TR" sz="2200" dirty="0"/>
              <a:t> </a:t>
            </a:r>
            <a:r>
              <a:rPr lang="tr-TR" sz="2200" dirty="0" err="1"/>
              <a:t>range</a:t>
            </a:r>
            <a:r>
              <a:rPr lang="tr-TR" sz="2200" dirty="0"/>
              <a:t> </a:t>
            </a:r>
            <a:r>
              <a:rPr lang="tr-TR" sz="2200" dirty="0" err="1"/>
              <a:t>between</a:t>
            </a:r>
            <a:r>
              <a:rPr lang="tr-TR" sz="2200" dirty="0"/>
              <a:t> 72.243 – 1061.032 Hz</a:t>
            </a:r>
          </a:p>
          <a:p>
            <a:pPr>
              <a:lnSpc>
                <a:spcPct val="100000"/>
              </a:lnSpc>
            </a:pPr>
            <a:r>
              <a:rPr lang="tr-TR" sz="2200" dirty="0"/>
              <a:t>* </a:t>
            </a:r>
            <a:r>
              <a:rPr lang="tr-TR" sz="2200" dirty="0" err="1"/>
              <a:t>Bandwith</a:t>
            </a:r>
            <a:r>
              <a:rPr lang="tr-TR" sz="2200" dirty="0"/>
              <a:t> </a:t>
            </a:r>
            <a:r>
              <a:rPr lang="tr-TR" sz="2200" dirty="0" err="1"/>
              <a:t>nearly</a:t>
            </a:r>
            <a:r>
              <a:rPr lang="tr-TR" sz="2200" dirty="0"/>
              <a:t> 999 Hz</a:t>
            </a:r>
          </a:p>
          <a:p>
            <a:pPr>
              <a:lnSpc>
                <a:spcPct val="100000"/>
              </a:lnSpc>
            </a:pPr>
            <a:r>
              <a:rPr lang="tr-TR" sz="2200" dirty="0"/>
              <a:t>* </a:t>
            </a:r>
            <a:r>
              <a:rPr lang="tr-TR" sz="2200" dirty="0" err="1"/>
              <a:t>The</a:t>
            </a:r>
            <a:r>
              <a:rPr lang="tr-TR" sz="2200" dirty="0"/>
              <a:t> </a:t>
            </a:r>
            <a:r>
              <a:rPr lang="tr-TR" sz="2200" dirty="0" err="1"/>
              <a:t>center</a:t>
            </a:r>
            <a:r>
              <a:rPr lang="tr-TR" sz="2200" dirty="0"/>
              <a:t> </a:t>
            </a:r>
            <a:r>
              <a:rPr lang="tr-TR" sz="2200" dirty="0" err="1"/>
              <a:t>frequency</a:t>
            </a:r>
            <a:r>
              <a:rPr lang="tr-TR" sz="2200" dirty="0"/>
              <a:t> 277.0527 Hz</a:t>
            </a:r>
          </a:p>
          <a:p>
            <a:pPr>
              <a:lnSpc>
                <a:spcPct val="100000"/>
              </a:lnSpc>
            </a:pPr>
            <a:r>
              <a:rPr lang="tr-TR" sz="2200" dirty="0"/>
              <a:t>* Q(</a:t>
            </a:r>
            <a:r>
              <a:rPr lang="tr-TR" sz="2200" dirty="0" err="1"/>
              <a:t>quality</a:t>
            </a:r>
            <a:r>
              <a:rPr lang="tr-TR" sz="2200" dirty="0"/>
              <a:t> </a:t>
            </a:r>
            <a:r>
              <a:rPr lang="tr-TR" sz="2200" dirty="0" err="1"/>
              <a:t>factor</a:t>
            </a:r>
            <a:r>
              <a:rPr lang="tr-TR" sz="2200" dirty="0"/>
              <a:t>) 0.277</a:t>
            </a:r>
          </a:p>
          <a:p>
            <a:pPr>
              <a:lnSpc>
                <a:spcPct val="100000"/>
              </a:lnSpc>
            </a:pPr>
            <a:endParaRPr lang="tr-TR" sz="1400" dirty="0"/>
          </a:p>
        </p:txBody>
      </p:sp>
      <p:pic>
        <p:nvPicPr>
          <p:cNvPr id="5" name="Picture 4" descr="Desk with stethoscope and computer keyboard">
            <a:extLst>
              <a:ext uri="{FF2B5EF4-FFF2-40B4-BE49-F238E27FC236}">
                <a16:creationId xmlns:a16="http://schemas.microsoft.com/office/drawing/2014/main" id="{829BD864-1CB7-8F0D-4991-A70971DB3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51" r="-2" b="-2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96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4A7B03-289F-6549-B606-D7D8121BF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6373812" cy="984885"/>
          </a:xfrm>
        </p:spPr>
        <p:txBody>
          <a:bodyPr vert="horz" wrap="square" lIns="0" tIns="0" rIns="0" bIns="0" rtlCol="0" anchor="ctr" anchorCtr="0">
            <a:normAutofit fontScale="90000"/>
          </a:bodyPr>
          <a:lstStyle/>
          <a:p>
            <a:r>
              <a:rPr lang="tr-TR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Organs</a:t>
            </a:r>
            <a:r>
              <a:rPr lang="tr-T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Filter</a:t>
            </a:r>
            <a:r>
              <a:rPr lang="tr-T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from</a:t>
            </a:r>
            <a:r>
              <a:rPr lang="tr-TR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tr-TR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LTspice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766B17-3AA3-C9F4-638E-64D23334D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5147" b="11175"/>
          <a:stretch/>
        </p:blipFill>
        <p:spPr>
          <a:xfrm>
            <a:off x="0" y="1781090"/>
            <a:ext cx="12191980" cy="4534774"/>
          </a:xfrm>
          <a:custGeom>
            <a:avLst/>
            <a:gdLst/>
            <a:ahLst/>
            <a:cxnLst/>
            <a:rect l="l" t="t" r="r" b="b"/>
            <a:pathLst>
              <a:path w="12192000" h="4774564">
                <a:moveTo>
                  <a:pt x="0" y="0"/>
                </a:moveTo>
                <a:lnTo>
                  <a:pt x="12192000" y="0"/>
                </a:lnTo>
                <a:lnTo>
                  <a:pt x="12192000" y="4774564"/>
                </a:lnTo>
                <a:lnTo>
                  <a:pt x="0" y="4774564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98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E6A1D-8542-320D-EF01-31B2B0941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graph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organs</a:t>
            </a:r>
            <a:r>
              <a:rPr lang="tr-TR" dirty="0"/>
              <a:t> </a:t>
            </a:r>
            <a:r>
              <a:rPr lang="tr-TR" dirty="0" err="1"/>
              <a:t>filter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LTspice</a:t>
            </a:r>
            <a:endParaRPr lang="tr-T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78411E-48A5-8A31-02EB-B13F86960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840" y="2112962"/>
            <a:ext cx="11785599" cy="4328477"/>
          </a:xfrm>
        </p:spPr>
      </p:pic>
    </p:spTree>
    <p:extLst>
      <p:ext uri="{BB962C8B-B14F-4D97-AF65-F5344CB8AC3E}">
        <p14:creationId xmlns:p14="http://schemas.microsoft.com/office/powerpoint/2010/main" val="1310460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A422C8-5D61-34FD-2B33-461D01E8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6373812" cy="984885"/>
          </a:xfrm>
        </p:spPr>
        <p:txBody>
          <a:bodyPr vert="horz" wrap="square" lIns="0" tIns="0" rIns="0" bIns="0" rtlCol="0" anchor="ctr" anchorCtr="0">
            <a:normAutofit fontScale="90000"/>
          </a:bodyPr>
          <a:lstStyle/>
          <a:p>
            <a:r>
              <a:rPr lang="en-US" dirty="0"/>
              <a:t>The whole</a:t>
            </a:r>
            <a:r>
              <a:rPr lang="tr-TR" dirty="0"/>
              <a:t> </a:t>
            </a:r>
            <a:r>
              <a:rPr lang="tr-TR" dirty="0" err="1"/>
              <a:t>organs</a:t>
            </a:r>
            <a:r>
              <a:rPr lang="en-US" dirty="0"/>
              <a:t> circuit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2F7B7F9-8632-06B7-8BA5-89ABE5578B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3" y="2391250"/>
            <a:ext cx="11090275" cy="3423288"/>
          </a:xfrm>
        </p:spPr>
      </p:pic>
    </p:spTree>
    <p:extLst>
      <p:ext uri="{BB962C8B-B14F-4D97-AF65-F5344CB8AC3E}">
        <p14:creationId xmlns:p14="http://schemas.microsoft.com/office/powerpoint/2010/main" val="2071743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85A23-5BBE-9A45-CB99-960DEAE7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whole</a:t>
            </a:r>
            <a:r>
              <a:rPr lang="tr-TR" dirty="0"/>
              <a:t> </a:t>
            </a:r>
            <a:r>
              <a:rPr lang="tr-TR" dirty="0" err="1"/>
              <a:t>heart</a:t>
            </a:r>
            <a:r>
              <a:rPr lang="en-US" dirty="0"/>
              <a:t> circuit </a:t>
            </a:r>
            <a:endParaRPr lang="tr-T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047F52-E837-248D-AB6D-34E4BFAC9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63" y="2167270"/>
            <a:ext cx="11090275" cy="3871248"/>
          </a:xfrm>
        </p:spPr>
      </p:pic>
    </p:spTree>
    <p:extLst>
      <p:ext uri="{BB962C8B-B14F-4D97-AF65-F5344CB8AC3E}">
        <p14:creationId xmlns:p14="http://schemas.microsoft.com/office/powerpoint/2010/main" val="1522018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6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yellow and black plastic object on a table&#10;&#10;Description automatically generated">
            <a:extLst>
              <a:ext uri="{FF2B5EF4-FFF2-40B4-BE49-F238E27FC236}">
                <a16:creationId xmlns:a16="http://schemas.microsoft.com/office/drawing/2014/main" id="{8D0D3846-7A08-2A0A-28E3-21178B108C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0" r="24" b="7299"/>
          <a:stretch/>
        </p:blipFill>
        <p:spPr>
          <a:xfrm>
            <a:off x="0" y="-3"/>
            <a:ext cx="8073212" cy="6858000"/>
          </a:xfrm>
          <a:custGeom>
            <a:avLst/>
            <a:gdLst/>
            <a:ahLst/>
            <a:cxnLst/>
            <a:rect l="l" t="t" r="r" b="b"/>
            <a:pathLst>
              <a:path w="8073212" h="6858000">
                <a:moveTo>
                  <a:pt x="0" y="0"/>
                </a:moveTo>
                <a:lnTo>
                  <a:pt x="8073212" y="0"/>
                </a:lnTo>
                <a:lnTo>
                  <a:pt x="80732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" name="Content Placeholder 4" descr="A stethoscope on a table&#10;&#10;Description automatically generated">
            <a:extLst>
              <a:ext uri="{FF2B5EF4-FFF2-40B4-BE49-F238E27FC236}">
                <a16:creationId xmlns:a16="http://schemas.microsoft.com/office/drawing/2014/main" id="{62BC8F8A-2A60-17CE-A91F-A08FB4723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75" b="9091"/>
          <a:stretch/>
        </p:blipFill>
        <p:spPr>
          <a:xfrm>
            <a:off x="8080708" y="-3"/>
            <a:ext cx="4116389" cy="6858000"/>
          </a:xfrm>
          <a:custGeom>
            <a:avLst/>
            <a:gdLst/>
            <a:ahLst/>
            <a:cxnLst/>
            <a:rect l="l" t="t" r="r" b="b"/>
            <a:pathLst>
              <a:path w="4116389" h="6858000">
                <a:moveTo>
                  <a:pt x="0" y="0"/>
                </a:moveTo>
                <a:lnTo>
                  <a:pt x="4116389" y="0"/>
                </a:lnTo>
                <a:lnTo>
                  <a:pt x="411638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BB000-4AA5-776A-29D5-A43C624D8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7308849" cy="984885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Home-made VS Fabrication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78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9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arklers on glass jar">
            <a:extLst>
              <a:ext uri="{FF2B5EF4-FFF2-40B4-BE49-F238E27FC236}">
                <a16:creationId xmlns:a16="http://schemas.microsoft.com/office/drawing/2014/main" id="{36A0B077-95BE-4E6B-68FD-DA633DB42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1945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997525-567B-B9D6-31EF-CB764A3F8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288717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your time 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Wingdings" panose="05000000000000000000" pitchFamily="2" charset="2"/>
              </a:rPr>
              <a:t>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061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228B3-E669-693F-6A57-CCC5A599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tr-TR" dirty="0" err="1"/>
              <a:t>Microphone</a:t>
            </a:r>
            <a:r>
              <a:rPr lang="tr-TR" dirty="0"/>
              <a:t> </a:t>
            </a:r>
            <a:r>
              <a:rPr lang="tr-TR" dirty="0" err="1"/>
              <a:t>Circuit</a:t>
            </a:r>
            <a:endParaRPr lang="tr-T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54FF2F35-3BC6-CE9F-CC80-E14704CE8D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614010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5575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C81EC9-4100-E774-805D-621AB0387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6373812" cy="984885"/>
          </a:xfrm>
        </p:spPr>
        <p:txBody>
          <a:bodyPr vert="horz" wrap="square" lIns="0" tIns="0" rIns="0" bIns="0" rtlCol="0" anchor="ctr" anchorCtr="0">
            <a:normAutofit fontScale="90000"/>
          </a:bodyPr>
          <a:lstStyle/>
          <a:p>
            <a:r>
              <a:rPr lang="tr-TR" dirty="0" err="1"/>
              <a:t>Microphone</a:t>
            </a:r>
            <a:r>
              <a:rPr lang="tr-TR" dirty="0"/>
              <a:t> </a:t>
            </a:r>
            <a:r>
              <a:rPr lang="tr-TR" dirty="0" err="1"/>
              <a:t>Circuit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LTspice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1ACE9CC-FA52-49A8-A8CB-4C6772C48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4"/>
            <a:ext cx="12192000" cy="4774566"/>
          </a:xfrm>
          <a:prstGeom prst="rect">
            <a:avLst/>
          </a:prstGeom>
          <a:solidFill>
            <a:schemeClr val="bg2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0B00E7-1571-327A-B335-751802D20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8593" y="2083434"/>
            <a:ext cx="7934814" cy="4225290"/>
          </a:xfrm>
          <a:custGeom>
            <a:avLst/>
            <a:gdLst/>
            <a:ahLst/>
            <a:cxnLst/>
            <a:rect l="l" t="t" r="r" b="b"/>
            <a:pathLst>
              <a:path w="12192000" h="4225290">
                <a:moveTo>
                  <a:pt x="0" y="0"/>
                </a:moveTo>
                <a:lnTo>
                  <a:pt x="12192000" y="0"/>
                </a:lnTo>
                <a:lnTo>
                  <a:pt x="12192000" y="4225290"/>
                </a:lnTo>
                <a:lnTo>
                  <a:pt x="0" y="4225290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8B56926-F216-4281-9196-1495BD306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74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34600-F61E-5DE8-819A-8A4C0CBC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Amplifier</a:t>
            </a:r>
            <a:r>
              <a:rPr lang="tr-TR" dirty="0"/>
              <a:t> </a:t>
            </a:r>
            <a:r>
              <a:rPr lang="tr-TR" dirty="0" err="1"/>
              <a:t>Circuit</a:t>
            </a:r>
            <a:endParaRPr lang="tr-TR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0DEC79-664A-800A-A8BF-220BF29210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566774"/>
              </p:ext>
            </p:extLst>
          </p:nvPr>
        </p:nvGraphicFramePr>
        <p:xfrm>
          <a:off x="550862" y="2235119"/>
          <a:ext cx="11090274" cy="397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13542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57CFC-BD81-68CE-69BD-A61390BD4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tr-TR" dirty="0" err="1"/>
              <a:t>About</a:t>
            </a:r>
            <a:r>
              <a:rPr lang="tr-TR" dirty="0"/>
              <a:t> </a:t>
            </a:r>
            <a:r>
              <a:rPr lang="tr-TR" dirty="0" err="1"/>
              <a:t>amplifier</a:t>
            </a:r>
            <a:r>
              <a:rPr lang="tr-TR" dirty="0"/>
              <a:t> </a:t>
            </a:r>
            <a:r>
              <a:rPr lang="tr-TR" dirty="0" err="1"/>
              <a:t>circuit</a:t>
            </a:r>
            <a:endParaRPr lang="tr-T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8B6936-7EFD-7053-3623-FA80EFECFE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5507145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4937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84F5B-7633-2542-CDC5-4A0898C4C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r>
              <a:rPr lang="tr-TR" kern="1200" dirty="0" err="1">
                <a:latin typeface="+mj-lt"/>
                <a:ea typeface="+mj-ea"/>
                <a:cs typeface="+mj-cs"/>
              </a:rPr>
              <a:t>Amplifier</a:t>
            </a:r>
            <a:r>
              <a:rPr lang="tr-TR" kern="1200" dirty="0">
                <a:latin typeface="+mj-lt"/>
                <a:ea typeface="+mj-ea"/>
                <a:cs typeface="+mj-cs"/>
              </a:rPr>
              <a:t> </a:t>
            </a:r>
            <a:r>
              <a:rPr lang="tr-TR" kern="1200" dirty="0" err="1">
                <a:latin typeface="+mj-lt"/>
                <a:ea typeface="+mj-ea"/>
                <a:cs typeface="+mj-cs"/>
              </a:rPr>
              <a:t>Circuit</a:t>
            </a:r>
            <a:r>
              <a:rPr lang="tr-TR" kern="1200" dirty="0">
                <a:latin typeface="+mj-lt"/>
                <a:ea typeface="+mj-ea"/>
                <a:cs typeface="+mj-cs"/>
              </a:rPr>
              <a:t> </a:t>
            </a:r>
            <a:r>
              <a:rPr lang="tr-TR" kern="1200" dirty="0" err="1">
                <a:latin typeface="+mj-lt"/>
                <a:ea typeface="+mj-ea"/>
                <a:cs typeface="+mj-cs"/>
              </a:rPr>
              <a:t>from</a:t>
            </a:r>
            <a:r>
              <a:rPr lang="tr-TR" kern="1200" dirty="0">
                <a:latin typeface="+mj-lt"/>
                <a:ea typeface="+mj-ea"/>
                <a:cs typeface="+mj-cs"/>
              </a:rPr>
              <a:t> </a:t>
            </a:r>
            <a:r>
              <a:rPr lang="tr-TR" kern="1200" dirty="0" err="1">
                <a:latin typeface="+mj-lt"/>
                <a:ea typeface="+mj-ea"/>
                <a:cs typeface="+mj-cs"/>
              </a:rPr>
              <a:t>LTspice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17F538EC-976F-6248-B5CC-9A46C2D29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8400"/>
            <a:ext cx="3565525" cy="3414425"/>
          </a:xfrm>
        </p:spPr>
        <p:txBody>
          <a:bodyPr anchor="t">
            <a:normAutofit/>
          </a:bodyPr>
          <a:lstStyle/>
          <a:p>
            <a:endParaRPr lang="en-US"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73490E-EEA1-D5AA-23AF-6510DBD98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788" y="643648"/>
            <a:ext cx="7750212" cy="557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48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1F89F-911F-F124-C79B-BD9B7836F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graph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amplifier</a:t>
            </a:r>
            <a:r>
              <a:rPr lang="tr-TR" dirty="0"/>
              <a:t> </a:t>
            </a:r>
            <a:r>
              <a:rPr lang="tr-TR" dirty="0" err="1"/>
              <a:t>circuit</a:t>
            </a:r>
            <a:r>
              <a:rPr lang="tr-TR" dirty="0"/>
              <a:t> </a:t>
            </a:r>
            <a:r>
              <a:rPr lang="tr-TR" dirty="0" err="1"/>
              <a:t>from</a:t>
            </a:r>
            <a:r>
              <a:rPr lang="tr-TR" dirty="0"/>
              <a:t> </a:t>
            </a:r>
            <a:r>
              <a:rPr lang="tr-TR" dirty="0" err="1"/>
              <a:t>LTspice</a:t>
            </a:r>
            <a:endParaRPr lang="tr-TR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94B7D4-D95B-73C5-A87A-5D5BD9854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629" y="2112963"/>
            <a:ext cx="11511833" cy="3979862"/>
          </a:xfrm>
        </p:spPr>
      </p:pic>
    </p:spTree>
    <p:extLst>
      <p:ext uri="{BB962C8B-B14F-4D97-AF65-F5344CB8AC3E}">
        <p14:creationId xmlns:p14="http://schemas.microsoft.com/office/powerpoint/2010/main" val="1990818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F92B5-D544-F9AA-DEDD-139C88592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3565525" cy="5543549"/>
          </a:xfrm>
        </p:spPr>
        <p:txBody>
          <a:bodyPr wrap="square" anchor="ctr">
            <a:normAutofit/>
          </a:bodyPr>
          <a:lstStyle/>
          <a:p>
            <a:r>
              <a:rPr lang="tr-TR" dirty="0" err="1"/>
              <a:t>Heart</a:t>
            </a:r>
            <a:r>
              <a:rPr lang="tr-TR" dirty="0"/>
              <a:t> </a:t>
            </a:r>
            <a:r>
              <a:rPr lang="tr-TR" dirty="0" err="1"/>
              <a:t>Filter</a:t>
            </a:r>
            <a:endParaRPr lang="tr-T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066497E-C579-0E29-062C-100E0D6458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604594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6472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84BF4-FF1E-D9B9-7BDD-AC9F8EC3A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-375285"/>
            <a:ext cx="3565524" cy="1997855"/>
          </a:xfrm>
        </p:spPr>
        <p:txBody>
          <a:bodyPr wrap="square" anchor="b">
            <a:normAutofit/>
          </a:bodyPr>
          <a:lstStyle/>
          <a:p>
            <a:r>
              <a:rPr lang="tr-TR" dirty="0" err="1"/>
              <a:t>About</a:t>
            </a:r>
            <a:r>
              <a:rPr lang="tr-TR" dirty="0"/>
              <a:t> </a:t>
            </a:r>
            <a:r>
              <a:rPr lang="tr-TR" dirty="0" err="1"/>
              <a:t>heart</a:t>
            </a:r>
            <a:r>
              <a:rPr lang="tr-TR" dirty="0"/>
              <a:t> </a:t>
            </a:r>
            <a:r>
              <a:rPr lang="tr-TR" dirty="0" err="1"/>
              <a:t>filter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1F911-FDF8-E450-38BA-E625D6B75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560" y="1622570"/>
            <a:ext cx="4857179" cy="4818870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tr-TR" dirty="0"/>
              <a:t>* </a:t>
            </a:r>
            <a:r>
              <a:rPr lang="tr-TR" dirty="0" err="1"/>
              <a:t>Sallen-Key</a:t>
            </a:r>
            <a:r>
              <a:rPr lang="tr-TR" dirty="0"/>
              <a:t> </a:t>
            </a:r>
            <a:r>
              <a:rPr lang="tr-TR" dirty="0" err="1"/>
              <a:t>Band</a:t>
            </a:r>
            <a:r>
              <a:rPr lang="tr-TR" dirty="0"/>
              <a:t> </a:t>
            </a:r>
            <a:r>
              <a:rPr lang="tr-TR" dirty="0" err="1"/>
              <a:t>Pass</a:t>
            </a:r>
            <a:r>
              <a:rPr lang="tr-TR" dirty="0"/>
              <a:t> </a:t>
            </a:r>
            <a:r>
              <a:rPr lang="tr-TR" dirty="0" err="1"/>
              <a:t>Filter</a:t>
            </a:r>
            <a:endParaRPr lang="tr-TR" dirty="0"/>
          </a:p>
          <a:p>
            <a:pPr>
              <a:lnSpc>
                <a:spcPct val="100000"/>
              </a:lnSpc>
            </a:pPr>
            <a:r>
              <a:rPr lang="tr-TR" dirty="0"/>
              <a:t>* </a:t>
            </a:r>
            <a:r>
              <a:rPr lang="tr-TR" dirty="0" err="1"/>
              <a:t>It</a:t>
            </a:r>
            <a:r>
              <a:rPr lang="tr-TR" dirty="0"/>
              <a:t> is </a:t>
            </a:r>
            <a:r>
              <a:rPr lang="tr-TR" b="1" dirty="0" err="1"/>
              <a:t>buffer</a:t>
            </a:r>
            <a:r>
              <a:rPr lang="tr-TR" dirty="0"/>
              <a:t> </a:t>
            </a:r>
            <a:r>
              <a:rPr lang="tr-TR" dirty="0" err="1"/>
              <a:t>type</a:t>
            </a:r>
            <a:r>
              <a:rPr lang="tr-TR" dirty="0"/>
              <a:t> of </a:t>
            </a:r>
            <a:r>
              <a:rPr lang="tr-TR" dirty="0" err="1"/>
              <a:t>filter</a:t>
            </a:r>
            <a:r>
              <a:rPr lang="tr-TR" dirty="0"/>
              <a:t>, «</a:t>
            </a:r>
            <a:r>
              <a:rPr lang="tr-TR" dirty="0" err="1"/>
              <a:t>connection</a:t>
            </a:r>
            <a:r>
              <a:rPr lang="tr-TR" dirty="0"/>
              <a:t> </a:t>
            </a:r>
            <a:r>
              <a:rPr lang="tr-TR" dirty="0" err="1"/>
              <a:t>type</a:t>
            </a:r>
            <a:r>
              <a:rPr lang="tr-TR" dirty="0"/>
              <a:t>»</a:t>
            </a:r>
          </a:p>
          <a:p>
            <a:pPr>
              <a:lnSpc>
                <a:spcPct val="100000"/>
              </a:lnSpc>
            </a:pPr>
            <a:r>
              <a:rPr lang="tr-TR" dirty="0"/>
              <a:t>* Second </a:t>
            </a:r>
            <a:r>
              <a:rPr lang="tr-TR" dirty="0" err="1"/>
              <a:t>order</a:t>
            </a:r>
            <a:r>
              <a:rPr lang="tr-TR" dirty="0"/>
              <a:t> </a:t>
            </a:r>
            <a:r>
              <a:rPr lang="tr-TR" dirty="0" err="1"/>
              <a:t>band</a:t>
            </a:r>
            <a:r>
              <a:rPr lang="tr-TR" dirty="0"/>
              <a:t> </a:t>
            </a:r>
            <a:r>
              <a:rPr lang="tr-TR" dirty="0" err="1"/>
              <a:t>pass</a:t>
            </a:r>
            <a:r>
              <a:rPr lang="tr-TR" dirty="0"/>
              <a:t> </a:t>
            </a:r>
            <a:r>
              <a:rPr lang="tr-TR" dirty="0" err="1"/>
              <a:t>filter</a:t>
            </a:r>
            <a:endParaRPr lang="tr-TR" dirty="0"/>
          </a:p>
          <a:p>
            <a:pPr>
              <a:lnSpc>
                <a:spcPct val="100000"/>
              </a:lnSpc>
            </a:pPr>
            <a:r>
              <a:rPr lang="tr-TR" dirty="0"/>
              <a:t>*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frequency</a:t>
            </a:r>
            <a:r>
              <a:rPr lang="tr-TR" dirty="0"/>
              <a:t> </a:t>
            </a:r>
            <a:r>
              <a:rPr lang="tr-TR" dirty="0" err="1"/>
              <a:t>range</a:t>
            </a:r>
            <a:r>
              <a:rPr lang="tr-TR" dirty="0"/>
              <a:t> </a:t>
            </a:r>
            <a:r>
              <a:rPr lang="tr-TR" dirty="0" err="1"/>
              <a:t>between</a:t>
            </a:r>
            <a:r>
              <a:rPr lang="tr-TR" dirty="0"/>
              <a:t> 23.405Hz - 234.05 Hz</a:t>
            </a:r>
          </a:p>
          <a:p>
            <a:pPr>
              <a:lnSpc>
                <a:spcPct val="100000"/>
              </a:lnSpc>
            </a:pPr>
            <a:r>
              <a:rPr lang="tr-TR" dirty="0"/>
              <a:t>* </a:t>
            </a:r>
            <a:r>
              <a:rPr lang="tr-TR" dirty="0" err="1"/>
              <a:t>Bandwith</a:t>
            </a:r>
            <a:r>
              <a:rPr lang="tr-TR" dirty="0"/>
              <a:t> </a:t>
            </a:r>
            <a:r>
              <a:rPr lang="tr-TR" dirty="0" err="1"/>
              <a:t>nearly</a:t>
            </a:r>
            <a:r>
              <a:rPr lang="tr-TR" dirty="0"/>
              <a:t> 210 Hz</a:t>
            </a:r>
          </a:p>
          <a:p>
            <a:pPr>
              <a:lnSpc>
                <a:spcPct val="100000"/>
              </a:lnSpc>
            </a:pPr>
            <a:r>
              <a:rPr lang="tr-TR" dirty="0"/>
              <a:t>*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center</a:t>
            </a:r>
            <a:r>
              <a:rPr lang="tr-TR" dirty="0"/>
              <a:t> </a:t>
            </a:r>
            <a:r>
              <a:rPr lang="tr-TR" dirty="0" err="1"/>
              <a:t>frequency</a:t>
            </a:r>
            <a:r>
              <a:rPr lang="tr-TR" dirty="0"/>
              <a:t> 74.0131 Hz</a:t>
            </a:r>
          </a:p>
          <a:p>
            <a:pPr>
              <a:lnSpc>
                <a:spcPct val="100000"/>
              </a:lnSpc>
            </a:pPr>
            <a:r>
              <a:rPr lang="tr-TR" dirty="0"/>
              <a:t>* Q(</a:t>
            </a:r>
            <a:r>
              <a:rPr lang="tr-TR" dirty="0" err="1"/>
              <a:t>quality</a:t>
            </a:r>
            <a:r>
              <a:rPr lang="tr-TR" dirty="0"/>
              <a:t> </a:t>
            </a:r>
            <a:r>
              <a:rPr lang="tr-TR" dirty="0" err="1"/>
              <a:t>factor</a:t>
            </a:r>
            <a:r>
              <a:rPr lang="tr-TR" dirty="0"/>
              <a:t>) 0.35244</a:t>
            </a:r>
          </a:p>
        </p:txBody>
      </p:sp>
      <p:pic>
        <p:nvPicPr>
          <p:cNvPr id="5" name="Picture 4" descr="Cardiogram">
            <a:extLst>
              <a:ext uri="{FF2B5EF4-FFF2-40B4-BE49-F238E27FC236}">
                <a16:creationId xmlns:a16="http://schemas.microsoft.com/office/drawing/2014/main" id="{8AC9B71D-F8A9-8D80-300F-6930986611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76" r="20425" b="2"/>
          <a:stretch/>
        </p:blipFill>
        <p:spPr>
          <a:xfrm>
            <a:off x="5588000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83B29DA-9BB8-4BA8-B8E1-8C2B54407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D02496F8-166D-469A-8040-08608013B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23E648A7-A02A-4DC7-9FEC-489F1BA6F7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4EF573B1-38BC-4C7B-894C-BE3864A04A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47A77D8-817B-4A9F-86AA-FE781E813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71233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Blue">
      <a:dk1>
        <a:srgbClr val="000000"/>
      </a:dk1>
      <a:lt1>
        <a:srgbClr val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297</Words>
  <Application>Microsoft Office PowerPoint</Application>
  <PresentationFormat>Widescreen</PresentationFormat>
  <Paragraphs>64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Avenir Next LT Pro</vt:lpstr>
      <vt:lpstr>3DFloatVTI</vt:lpstr>
      <vt:lpstr>DIGITAL STETHOSCOPE Circuit Check Presentation</vt:lpstr>
      <vt:lpstr>Microphone Circuit</vt:lpstr>
      <vt:lpstr>Microphone Circuit from LTspice</vt:lpstr>
      <vt:lpstr>Amplifier Circuit</vt:lpstr>
      <vt:lpstr>About amplifier circuit</vt:lpstr>
      <vt:lpstr>Amplifier Circuit from LTspice</vt:lpstr>
      <vt:lpstr>The graph of the amplifier circuit from LTspice</vt:lpstr>
      <vt:lpstr>Heart Filter</vt:lpstr>
      <vt:lpstr>About heart filter</vt:lpstr>
      <vt:lpstr>Heart Filter from LTspice</vt:lpstr>
      <vt:lpstr>The graph of the heart filter from LTspice</vt:lpstr>
      <vt:lpstr>Organs Filter</vt:lpstr>
      <vt:lpstr>About organs signal</vt:lpstr>
      <vt:lpstr>Organs Filter from LTspice</vt:lpstr>
      <vt:lpstr>The graph of the organs filter from LTspice</vt:lpstr>
      <vt:lpstr>The whole organs circuit </vt:lpstr>
      <vt:lpstr>The whole heart circuit </vt:lpstr>
      <vt:lpstr>Home-made VS Fabrication </vt:lpstr>
      <vt:lpstr>Thank you for your time 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STETHOSCOPE Circuit Check Presentation</dc:title>
  <dc:creator>Mehmet Fatih Göğüş</dc:creator>
  <cp:lastModifiedBy>Mehmet Fatih Göğüş</cp:lastModifiedBy>
  <cp:revision>2</cp:revision>
  <dcterms:created xsi:type="dcterms:W3CDTF">2023-12-18T09:52:57Z</dcterms:created>
  <dcterms:modified xsi:type="dcterms:W3CDTF">2023-12-18T12:12:19Z</dcterms:modified>
</cp:coreProperties>
</file>